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6" r:id="rId3"/>
    <p:sldId id="262" r:id="rId5"/>
    <p:sldId id="11089876" r:id="rId6"/>
    <p:sldId id="258" r:id="rId7"/>
    <p:sldId id="2844" r:id="rId8"/>
    <p:sldId id="11089877" r:id="rId9"/>
    <p:sldId id="2848" r:id="rId10"/>
    <p:sldId id="11089878" r:id="rId11"/>
    <p:sldId id="2849" r:id="rId12"/>
    <p:sldId id="11089879" r:id="rId13"/>
    <p:sldId id="2850" r:id="rId14"/>
    <p:sldId id="2851" r:id="rId15"/>
    <p:sldId id="11089880" r:id="rId16"/>
    <p:sldId id="11089853" r:id="rId17"/>
    <p:sldId id="2845" r:id="rId18"/>
    <p:sldId id="2852" r:id="rId19"/>
    <p:sldId id="2855" r:id="rId20"/>
    <p:sldId id="2856" r:id="rId21"/>
    <p:sldId id="11089848" r:id="rId22"/>
    <p:sldId id="2846" r:id="rId23"/>
    <p:sldId id="2853" r:id="rId24"/>
    <p:sldId id="2863" r:id="rId25"/>
    <p:sldId id="2847" r:id="rId26"/>
    <p:sldId id="2858" r:id="rId27"/>
    <p:sldId id="2859" r:id="rId28"/>
    <p:sldId id="11089881" r:id="rId29"/>
    <p:sldId id="11089852" r:id="rId30"/>
    <p:sldId id="2862" r:id="rId31"/>
    <p:sldId id="261"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E5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20"/>
      </p:cViewPr>
      <p:guideLst>
        <p:guide orient="horz" pos="2202"/>
        <p:guide pos="3840"/>
        <p:guide pos="846"/>
        <p:guide pos="6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科研项目一</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科研项目二</c:v>
                </c:pt>
              </c:strCache>
            </c:strRef>
          </c:tx>
          <c:spPr>
            <a:solidFill>
              <a:schemeClr val="accent3">
                <a:alpha val="6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科研项目三</c:v>
                </c:pt>
              </c:strCache>
            </c:strRef>
          </c:tx>
          <c:spPr>
            <a:solidFill>
              <a:schemeClr val="accent4">
                <a:alpha val="3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387472816"/>
        <c:axId val="1387459216"/>
      </c:barChart>
      <c:catAx>
        <c:axId val="138747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87459216"/>
        <c:crosses val="autoZero"/>
        <c:auto val="1"/>
        <c:lblAlgn val="ctr"/>
        <c:lblOffset val="100"/>
        <c:noMultiLvlLbl val="0"/>
      </c:catAx>
      <c:valAx>
        <c:axId val="138745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87472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37151561473914"/>
          <c:y val="0.0359443521080118"/>
          <c:w val="0.9487145145384"/>
          <c:h val="0.866996760127776"/>
        </c:manualLayout>
      </c:layout>
      <c:areaChart>
        <c:grouping val="standard"/>
        <c:varyColors val="0"/>
        <c:ser>
          <c:idx val="1"/>
          <c:order val="1"/>
          <c:tx>
            <c:strRef>
              <c:f>Sheet1!$C$1</c:f>
              <c:strCache>
                <c:ptCount val="1"/>
                <c:pt idx="0">
                  <c:v>系列2</c:v>
                </c:pt>
              </c:strCache>
            </c:strRef>
          </c:tx>
          <c:spPr>
            <a:gradFill flip="none" rotWithShape="1">
              <a:gsLst>
                <a:gs pos="0">
                  <a:schemeClr val="accent1">
                    <a:alpha val="75000"/>
                  </a:schemeClr>
                </a:gs>
                <a:gs pos="100000">
                  <a:schemeClr val="accent1">
                    <a:alpha val="0"/>
                  </a:schemeClr>
                </a:gs>
              </a:gsLst>
              <a:lin ang="5400000" scaled="1"/>
              <a:tileRect/>
            </a:gradFill>
            <a:ln w="25400">
              <a:solidFill>
                <a:schemeClr val="accent1"/>
              </a:solidFill>
            </a:ln>
            <a:effectLst/>
          </c:spPr>
          <c:dLbls>
            <c:delete val="1"/>
          </c:dLbls>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Sheet1!$C$2:$C$13</c:f>
              <c:numCache>
                <c:formatCode>General</c:formatCode>
                <c:ptCount val="12"/>
                <c:pt idx="0">
                  <c:v>35</c:v>
                </c:pt>
                <c:pt idx="1">
                  <c:v>25</c:v>
                </c:pt>
                <c:pt idx="2">
                  <c:v>50</c:v>
                </c:pt>
                <c:pt idx="3">
                  <c:v>52</c:v>
                </c:pt>
                <c:pt idx="4">
                  <c:v>66</c:v>
                </c:pt>
                <c:pt idx="5">
                  <c:v>60</c:v>
                </c:pt>
                <c:pt idx="6">
                  <c:v>72</c:v>
                </c:pt>
                <c:pt idx="7">
                  <c:v>70</c:v>
                </c:pt>
                <c:pt idx="8">
                  <c:v>80</c:v>
                </c:pt>
                <c:pt idx="9">
                  <c:v>77</c:v>
                </c:pt>
                <c:pt idx="10">
                  <c:v>89</c:v>
                </c:pt>
                <c:pt idx="11">
                  <c:v>85</c:v>
                </c:pt>
              </c:numCache>
            </c:numRef>
          </c:val>
        </c:ser>
        <c:dLbls>
          <c:showLegendKey val="0"/>
          <c:showVal val="1"/>
          <c:showCatName val="0"/>
          <c:showSerName val="0"/>
          <c:showPercent val="0"/>
          <c:showBubbleSize val="0"/>
        </c:dLbls>
        <c:axId val="1387463568"/>
        <c:axId val="1387468464"/>
      </c:areaChart>
      <c:lineChart>
        <c:grouping val="standard"/>
        <c:varyColors val="0"/>
        <c:ser>
          <c:idx val="0"/>
          <c:order val="0"/>
          <c:tx>
            <c:strRef>
              <c:f>Sheet1!$B$1</c:f>
              <c:strCache>
                <c:ptCount val="1"/>
                <c:pt idx="0">
                  <c:v>系列</c:v>
                </c:pt>
              </c:strCache>
            </c:strRef>
          </c:tx>
          <c:spPr>
            <a:ln w="28575" cap="rnd">
              <a:solidFill>
                <a:schemeClr val="accent1"/>
              </a:solidFill>
              <a:round/>
            </a:ln>
            <a:effectLst/>
          </c:spPr>
          <c:marker>
            <c:symbol val="circle"/>
            <c:size val="8"/>
            <c:spPr>
              <a:solidFill>
                <a:schemeClr val="accent1"/>
              </a:solidFill>
              <a:ln w="34925">
                <a:solidFill>
                  <a:schemeClr val="bg1"/>
                </a:solidFill>
              </a:ln>
              <a:effectLst/>
            </c:spPr>
          </c:marker>
          <c:dLbls>
            <c:spPr>
              <a:noFill/>
              <a:ln>
                <a:noFill/>
              </a:ln>
              <a:effectLst/>
            </c:spPr>
            <c:txPr>
              <a:bodyPr rot="0" spcFirstLastPara="1" vertOverflow="ellipsis" vert="horz" wrap="square" lIns="38100" tIns="19050" rIns="38100" bIns="19050" anchor="ctr" anchorCtr="1"/>
              <a:lstStyle/>
              <a:p>
                <a:pPr>
                  <a:defRPr lang="zh-CN" sz="1100" b="0" i="0" u="none" strike="noStrike" kern="120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Sheet1!$B$2:$B$13</c:f>
              <c:numCache>
                <c:formatCode>General</c:formatCode>
                <c:ptCount val="12"/>
                <c:pt idx="0">
                  <c:v>35</c:v>
                </c:pt>
                <c:pt idx="1">
                  <c:v>25</c:v>
                </c:pt>
                <c:pt idx="2">
                  <c:v>50</c:v>
                </c:pt>
                <c:pt idx="3">
                  <c:v>52</c:v>
                </c:pt>
                <c:pt idx="4">
                  <c:v>66</c:v>
                </c:pt>
                <c:pt idx="5">
                  <c:v>60</c:v>
                </c:pt>
                <c:pt idx="6">
                  <c:v>72</c:v>
                </c:pt>
                <c:pt idx="7">
                  <c:v>70</c:v>
                </c:pt>
                <c:pt idx="8">
                  <c:v>80</c:v>
                </c:pt>
                <c:pt idx="9">
                  <c:v>77</c:v>
                </c:pt>
                <c:pt idx="10">
                  <c:v>89</c:v>
                </c:pt>
                <c:pt idx="11">
                  <c:v>85</c:v>
                </c:pt>
              </c:numCache>
            </c:numRef>
          </c:val>
          <c:smooth val="0"/>
        </c:ser>
        <c:dLbls>
          <c:showLegendKey val="0"/>
          <c:showVal val="1"/>
          <c:showCatName val="0"/>
          <c:showSerName val="0"/>
          <c:showPercent val="0"/>
          <c:showBubbleSize val="0"/>
        </c:dLbls>
        <c:marker val="1"/>
        <c:smooth val="0"/>
        <c:axId val="1387463568"/>
        <c:axId val="1387468464"/>
      </c:lineChart>
      <c:catAx>
        <c:axId val="1387463568"/>
        <c:scaling>
          <c:orientation val="minMax"/>
        </c:scaling>
        <c:delete val="0"/>
        <c:axPos val="b"/>
        <c:numFmt formatCode="General" sourceLinked="1"/>
        <c:majorTickMark val="none"/>
        <c:minorTickMark val="none"/>
        <c:tickLblPos val="nextTo"/>
        <c:spPr>
          <a:noFill/>
          <a:ln w="9525" cap="flat" cmpd="sng" algn="ctr">
            <a:solidFill>
              <a:schemeClr val="bg1">
                <a:alpha val="50000"/>
              </a:schemeClr>
            </a:solidFill>
            <a:round/>
          </a:ln>
          <a:effectLst/>
        </c:spPr>
        <c:txPr>
          <a:bodyPr rot="-60000000" spcFirstLastPara="1" vertOverflow="ellipsis" vert="horz" wrap="square" anchor="ctr" anchorCtr="1"/>
          <a:lstStyle/>
          <a:p>
            <a:pPr>
              <a:defRPr lang="zh-CN" sz="1100" b="0" i="0" u="none" strike="noStrike" kern="120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defRPr>
            </a:pPr>
          </a:p>
        </c:txPr>
        <c:crossAx val="1387468464"/>
        <c:crosses val="autoZero"/>
        <c:auto val="1"/>
        <c:lblAlgn val="ctr"/>
        <c:lblOffset val="100"/>
        <c:noMultiLvlLbl val="0"/>
      </c:catAx>
      <c:valAx>
        <c:axId val="138746846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lumMod val="85000"/>
                    <a:lumOff val="15000"/>
                  </a:schemeClr>
                </a:solidFill>
                <a:latin typeface="苹方 常规" panose="020B0300000000000000" pitchFamily="34" charset="-122"/>
                <a:ea typeface="苹方 常规" panose="020B0300000000000000" pitchFamily="34" charset="-122"/>
                <a:cs typeface="+mn-cs"/>
              </a:defRPr>
            </a:pPr>
          </a:p>
        </c:txPr>
        <c:crossAx val="1387463568"/>
        <c:crosses val="autoZero"/>
        <c:crossBetween val="midCat"/>
      </c:valAx>
      <c:spPr>
        <a:noFill/>
        <a:ln>
          <a:noFill/>
        </a:ln>
        <a:effectLst/>
      </c:spPr>
    </c:plotArea>
    <c:plotVisOnly val="1"/>
    <c:dispBlanksAs val="gap"/>
    <c:showDLblsOverMax val="0"/>
  </c:chart>
  <c:spPr>
    <a:noFill/>
    <a:ln>
      <a:noFill/>
    </a:ln>
    <a:effectLst/>
  </c:spPr>
  <c:txPr>
    <a:bodyPr/>
    <a:lstStyle/>
    <a:p>
      <a:pPr>
        <a:defRPr lang="zh-CN" sz="1100">
          <a:solidFill>
            <a:schemeClr val="tx1">
              <a:lumMod val="85000"/>
              <a:lumOff val="15000"/>
            </a:schemeClr>
          </a:solidFill>
          <a:latin typeface="苹方 常规" panose="020B0300000000000000" pitchFamily="34" charset="-122"/>
          <a:ea typeface="苹方 常规" panose="020B0300000000000000"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Light" panose="020B0502040204020203" pitchFamily="34" charset="-122"/>
              </a:rPr>
            </a:fld>
            <a:endParaRPr lang="zh-CN" altLang="en-US">
              <a:latin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Light" panose="020B0502040204020203" pitchFamily="34" charset="-122"/>
              </a:rPr>
            </a:fld>
            <a:endParaRPr lang="zh-CN" altLang="en-US">
              <a:latin typeface="微软雅黑 Light" panose="020B0502040204020203"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5CBA881B-126F-43EF-BCA1-3FD9E34A81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BC70D309-CFC4-4092-9B55-08CA2DC262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页">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126163" y="3012211"/>
            <a:ext cx="4920949" cy="369332"/>
          </a:xfrm>
        </p:spPr>
        <p:txBody>
          <a:bodyPr wrap="square" rIns="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5259687" y="1678300"/>
            <a:ext cx="5787426" cy="1200329"/>
          </a:xfrm>
        </p:spPr>
        <p:txBody>
          <a:bodyPr rIns="0" anchor="ctr">
            <a:no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53221"/>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8133330" y="4461773"/>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7" name="组合 6"/>
          <p:cNvGrpSpPr/>
          <p:nvPr userDrawn="1"/>
        </p:nvGrpSpPr>
        <p:grpSpPr>
          <a:xfrm>
            <a:off x="-760036" y="-172244"/>
            <a:ext cx="13350114" cy="7202488"/>
            <a:chOff x="-760036" y="-172244"/>
            <a:chExt cx="13350114" cy="7202488"/>
          </a:xfrm>
        </p:grpSpPr>
        <p:grpSp>
          <p:nvGrpSpPr>
            <p:cNvPr id="8" name="组合 7"/>
            <p:cNvGrpSpPr/>
            <p:nvPr/>
          </p:nvGrpSpPr>
          <p:grpSpPr>
            <a:xfrm>
              <a:off x="1537044" y="721752"/>
              <a:ext cx="925130" cy="1031017"/>
              <a:chOff x="1490079" y="866275"/>
              <a:chExt cx="784437" cy="844706"/>
            </a:xfrm>
          </p:grpSpPr>
          <p:cxnSp>
            <p:nvCxnSpPr>
              <p:cNvPr id="272" name="直接连接符 271"/>
              <p:cNvCxnSpPr/>
              <p:nvPr/>
            </p:nvCxnSpPr>
            <p:spPr>
              <a:xfrm flipH="1">
                <a:off x="1869892" y="866275"/>
                <a:ext cx="404624" cy="243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866879" y="1112096"/>
                <a:ext cx="309391" cy="205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flipH="1">
                <a:off x="1490079" y="1317784"/>
                <a:ext cx="690807" cy="39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1509619" y="2146537"/>
              <a:ext cx="689130" cy="46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66619" y="3533992"/>
              <a:ext cx="715648" cy="1098829"/>
              <a:chOff x="1824841" y="3430274"/>
              <a:chExt cx="715648" cy="1098829"/>
            </a:xfrm>
          </p:grpSpPr>
          <p:cxnSp>
            <p:nvCxnSpPr>
              <p:cNvPr id="268" name="直接连接符 267"/>
              <p:cNvCxnSpPr/>
              <p:nvPr/>
            </p:nvCxnSpPr>
            <p:spPr>
              <a:xfrm flipH="1">
                <a:off x="1824841" y="3430274"/>
                <a:ext cx="715648" cy="4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1832513" y="3881663"/>
                <a:ext cx="426322" cy="254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H="1">
                <a:off x="1972121" y="4137222"/>
                <a:ext cx="287433" cy="17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直接箭头连接符 270"/>
              <p:cNvCxnSpPr/>
              <p:nvPr/>
            </p:nvCxnSpPr>
            <p:spPr>
              <a:xfrm>
                <a:off x="1966035" y="4309800"/>
                <a:ext cx="378379" cy="21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V="1">
              <a:off x="2538217" y="4141335"/>
              <a:ext cx="1308016" cy="79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30371" y="545063"/>
              <a:ext cx="464028" cy="493491"/>
              <a:chOff x="5051297" y="2646999"/>
              <a:chExt cx="2141877" cy="2277876"/>
            </a:xfrm>
          </p:grpSpPr>
          <p:sp>
            <p:nvSpPr>
              <p:cNvPr id="256" name="矩形 2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7" name="矩形 2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8" name="矩形 2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9" name="直接连接符 2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2" name="矩形 26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3" name="矩形 2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4" name="矩形 26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5" name="直接连接符 2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462241" y="1122281"/>
              <a:ext cx="823963" cy="876280"/>
              <a:chOff x="5051297" y="2646999"/>
              <a:chExt cx="2141877" cy="2277876"/>
            </a:xfrm>
          </p:grpSpPr>
          <p:sp>
            <p:nvSpPr>
              <p:cNvPr id="244" name="矩形 24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5" name="矩形 24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6" name="矩形 24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7" name="直接连接符 24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50" name="矩形 24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1" name="矩形 25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2" name="矩形 25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3" name="直接连接符 25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972077" y="1433129"/>
              <a:ext cx="860437" cy="915070"/>
              <a:chOff x="5051297" y="2646999"/>
              <a:chExt cx="2141877" cy="2277876"/>
            </a:xfrm>
          </p:grpSpPr>
          <p:sp>
            <p:nvSpPr>
              <p:cNvPr id="232" name="矩形 23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3" name="矩形 23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4" name="矩形 23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5" name="直接连接符 23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38" name="矩形 237"/>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9" name="矩形 23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0" name="矩形 239"/>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1" name="直接连接符 24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777148" y="2171543"/>
              <a:ext cx="1480292" cy="1574283"/>
              <a:chOff x="5051297" y="2646999"/>
              <a:chExt cx="2141877" cy="2277876"/>
            </a:xfrm>
          </p:grpSpPr>
          <p:sp>
            <p:nvSpPr>
              <p:cNvPr id="220" name="矩形 2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1" name="矩形 2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3" name="直接连接符 2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6" name="矩形 2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7" name="矩形 2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9" name="直接连接符 2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530376" y="2348199"/>
              <a:ext cx="2156319" cy="2293234"/>
              <a:chOff x="5051297" y="2646999"/>
              <a:chExt cx="2141877" cy="2277876"/>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803" y="3410513"/>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45732" y="3673733"/>
              <a:ext cx="712554" cy="757797"/>
              <a:chOff x="5051297" y="2646999"/>
              <a:chExt cx="2141877" cy="2277876"/>
            </a:xfrm>
          </p:grpSpPr>
          <p:sp>
            <p:nvSpPr>
              <p:cNvPr id="196" name="矩形 19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4" name="矩形 20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5" name="直接连接符 20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98523" y="4308328"/>
              <a:ext cx="979039" cy="1041203"/>
              <a:chOff x="5051297" y="2646999"/>
              <a:chExt cx="2141877" cy="2277876"/>
            </a:xfrm>
          </p:grpSpPr>
          <p:sp>
            <p:nvSpPr>
              <p:cNvPr id="184" name="矩形 18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5" name="矩形 18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6" name="矩形 18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7" name="直接连接符 18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60036" y="-172244"/>
              <a:ext cx="13350114" cy="7202488"/>
              <a:chOff x="-560338" y="-29630"/>
              <a:chExt cx="13350114" cy="7202488"/>
            </a:xfrm>
            <a:gradFill flip="none" rotWithShape="1">
              <a:gsLst>
                <a:gs pos="50000">
                  <a:schemeClr val="accent1">
                    <a:lumMod val="60000"/>
                    <a:lumOff val="40000"/>
                    <a:alpha val="13000"/>
                  </a:schemeClr>
                </a:gs>
                <a:gs pos="0">
                  <a:schemeClr val="accent1">
                    <a:lumMod val="60000"/>
                    <a:lumOff val="40000"/>
                    <a:alpha val="0"/>
                  </a:schemeClr>
                </a:gs>
                <a:gs pos="100000">
                  <a:schemeClr val="accent1">
                    <a:lumMod val="60000"/>
                    <a:lumOff val="40000"/>
                    <a:alpha val="0"/>
                  </a:schemeClr>
                </a:gs>
              </a:gsLst>
              <a:lin ang="2700000" scaled="1"/>
              <a:tileRect/>
            </a:gradFill>
          </p:grpSpPr>
          <p:cxnSp>
            <p:nvCxnSpPr>
              <p:cNvPr id="83" name="直接连接符 82"/>
              <p:cNvCxnSpPr/>
              <p:nvPr/>
            </p:nvCxnSpPr>
            <p:spPr>
              <a:xfrm flipH="1">
                <a:off x="6723735"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539171"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4354607"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170043"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198547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800915"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383650"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338330"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83650"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383650"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83650"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412074"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83650"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58766"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383650"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495700"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38330"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049948"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9234512"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041907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48526"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55937"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0294"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8001"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3542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6884"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8856"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155707"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340271"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24835"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709399"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893963"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078527"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263091"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9447655"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844886"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660322"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15552"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8765"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5876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123" name="任意多边形: 形状 12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4" name="任意多边形: 形状 12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5" name="任意多边形: 形状 12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6" name="任意多边形: 形状 12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7" name="任意多边形: 形状 12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8" name="任意多边形: 形状 12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9" name="任意多边形: 形状 12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0" name="任意多边形: 形状 12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1" name="任意多边形: 形状 13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2" name="任意多边形: 形状 13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3" name="任意多边形: 形状 13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4" name="任意多边形: 形状 13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5" name="任意多边形: 形状 13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6" name="任意多边形: 形状 13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7" name="任意多边形: 形状 13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8" name="任意多边形: 形状 13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9" name="任意多边形: 形状 13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0" name="任意多边形: 形状 13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1" name="任意多边形: 形状 14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2" name="任意多边形: 形状 14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3" name="任意多边形: 形状 142"/>
              <p:cNvSpPr/>
              <p:nvPr/>
            </p:nvSpPr>
            <p:spPr>
              <a:xfrm>
                <a:off x="6722160" y="3891496"/>
                <a:ext cx="5757367" cy="3281362"/>
              </a:xfrm>
              <a:custGeom>
                <a:avLst/>
                <a:gdLst>
                  <a:gd name="connsiteX0" fmla="*/ 5757367 w 5757367"/>
                  <a:gd name="connsiteY0" fmla="*/ 5524 h 3281362"/>
                  <a:gd name="connsiteX1" fmla="*/ 3149 w 5757367"/>
                  <a:gd name="connsiteY1" fmla="*/ 3281362 h 3281362"/>
                  <a:gd name="connsiteX2" fmla="*/ 0 w 5757367"/>
                  <a:gd name="connsiteY2" fmla="*/ 3275850 h 3281362"/>
                  <a:gd name="connsiteX3" fmla="*/ 5754230 w 5757367"/>
                  <a:gd name="connsiteY3" fmla="*/ 0 h 3281362"/>
                  <a:gd name="connsiteX4" fmla="*/ 5757367 w 5757367"/>
                  <a:gd name="connsiteY4" fmla="*/ 5524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67" h="3281362">
                    <a:moveTo>
                      <a:pt x="5757367" y="5524"/>
                    </a:moveTo>
                    <a:lnTo>
                      <a:pt x="3149" y="3281362"/>
                    </a:lnTo>
                    <a:lnTo>
                      <a:pt x="0" y="3275850"/>
                    </a:lnTo>
                    <a:lnTo>
                      <a:pt x="5754230" y="0"/>
                    </a:lnTo>
                    <a:lnTo>
                      <a:pt x="5757367"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4" name="任意多边形: 形状 143"/>
              <p:cNvSpPr/>
              <p:nvPr/>
            </p:nvSpPr>
            <p:spPr>
              <a:xfrm>
                <a:off x="5537593" y="3269842"/>
                <a:ext cx="6849351" cy="3903015"/>
              </a:xfrm>
              <a:custGeom>
                <a:avLst/>
                <a:gdLst>
                  <a:gd name="connsiteX0" fmla="*/ 6849351 w 6849351"/>
                  <a:gd name="connsiteY0" fmla="*/ 5525 h 3903015"/>
                  <a:gd name="connsiteX1" fmla="*/ 3149 w 6849351"/>
                  <a:gd name="connsiteY1" fmla="*/ 3903015 h 3903015"/>
                  <a:gd name="connsiteX2" fmla="*/ 0 w 6849351"/>
                  <a:gd name="connsiteY2" fmla="*/ 3897503 h 3903015"/>
                  <a:gd name="connsiteX3" fmla="*/ 6846214 w 6849351"/>
                  <a:gd name="connsiteY3" fmla="*/ 0 h 3903015"/>
                  <a:gd name="connsiteX4" fmla="*/ 6849351 w 6849351"/>
                  <a:gd name="connsiteY4" fmla="*/ 5525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51" h="3903015">
                    <a:moveTo>
                      <a:pt x="6849351" y="5525"/>
                    </a:moveTo>
                    <a:lnTo>
                      <a:pt x="3149" y="3903015"/>
                    </a:lnTo>
                    <a:lnTo>
                      <a:pt x="0" y="3897503"/>
                    </a:lnTo>
                    <a:lnTo>
                      <a:pt x="6846214" y="0"/>
                    </a:lnTo>
                    <a:lnTo>
                      <a:pt x="6849351"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5" name="任意多边形: 形状 144"/>
              <p:cNvSpPr/>
              <p:nvPr/>
            </p:nvSpPr>
            <p:spPr>
              <a:xfrm>
                <a:off x="4353038" y="2644242"/>
                <a:ext cx="7948257" cy="4528616"/>
              </a:xfrm>
              <a:custGeom>
                <a:avLst/>
                <a:gdLst>
                  <a:gd name="connsiteX0" fmla="*/ 7948257 w 7948257"/>
                  <a:gd name="connsiteY0" fmla="*/ 5511 h 4528616"/>
                  <a:gd name="connsiteX1" fmla="*/ 3137 w 7948257"/>
                  <a:gd name="connsiteY1" fmla="*/ 4528616 h 4528616"/>
                  <a:gd name="connsiteX2" fmla="*/ 0 w 7948257"/>
                  <a:gd name="connsiteY2" fmla="*/ 4523104 h 4528616"/>
                  <a:gd name="connsiteX3" fmla="*/ 7945120 w 7948257"/>
                  <a:gd name="connsiteY3" fmla="*/ 0 h 4528616"/>
                  <a:gd name="connsiteX4" fmla="*/ 7948257 w 7948257"/>
                  <a:gd name="connsiteY4" fmla="*/ 5511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57" h="4528616">
                    <a:moveTo>
                      <a:pt x="7948257" y="5511"/>
                    </a:moveTo>
                    <a:lnTo>
                      <a:pt x="3137" y="4528616"/>
                    </a:lnTo>
                    <a:lnTo>
                      <a:pt x="0" y="4523104"/>
                    </a:lnTo>
                    <a:lnTo>
                      <a:pt x="7945120" y="0"/>
                    </a:lnTo>
                    <a:lnTo>
                      <a:pt x="7948257"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6" name="任意多边形: 形状 145"/>
              <p:cNvSpPr/>
              <p:nvPr/>
            </p:nvSpPr>
            <p:spPr>
              <a:xfrm>
                <a:off x="3168471" y="1988260"/>
                <a:ext cx="9100541" cy="5184597"/>
              </a:xfrm>
              <a:custGeom>
                <a:avLst/>
                <a:gdLst>
                  <a:gd name="connsiteX0" fmla="*/ 9100541 w 9100541"/>
                  <a:gd name="connsiteY0" fmla="*/ 5512 h 5184597"/>
                  <a:gd name="connsiteX1" fmla="*/ 3137 w 9100541"/>
                  <a:gd name="connsiteY1" fmla="*/ 5184597 h 5184597"/>
                  <a:gd name="connsiteX2" fmla="*/ 0 w 9100541"/>
                  <a:gd name="connsiteY2" fmla="*/ 5179085 h 5184597"/>
                  <a:gd name="connsiteX3" fmla="*/ 9097391 w 9100541"/>
                  <a:gd name="connsiteY3" fmla="*/ 0 h 5184597"/>
                  <a:gd name="connsiteX4" fmla="*/ 9100541 w 9100541"/>
                  <a:gd name="connsiteY4" fmla="*/ 5512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1" h="5184597">
                    <a:moveTo>
                      <a:pt x="9100541" y="5512"/>
                    </a:moveTo>
                    <a:lnTo>
                      <a:pt x="3137" y="5184597"/>
                    </a:lnTo>
                    <a:lnTo>
                      <a:pt x="0" y="5179085"/>
                    </a:lnTo>
                    <a:lnTo>
                      <a:pt x="9097391" y="0"/>
                    </a:lnTo>
                    <a:lnTo>
                      <a:pt x="910054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7" name="任意多边形: 形状 146"/>
              <p:cNvSpPr/>
              <p:nvPr/>
            </p:nvSpPr>
            <p:spPr>
              <a:xfrm>
                <a:off x="1983904" y="1258430"/>
                <a:ext cx="10382529" cy="5914428"/>
              </a:xfrm>
              <a:custGeom>
                <a:avLst/>
                <a:gdLst>
                  <a:gd name="connsiteX0" fmla="*/ 10382529 w 10382529"/>
                  <a:gd name="connsiteY0" fmla="*/ 5525 h 5914428"/>
                  <a:gd name="connsiteX1" fmla="*/ 3150 w 10382529"/>
                  <a:gd name="connsiteY1" fmla="*/ 5914428 h 5914428"/>
                  <a:gd name="connsiteX2" fmla="*/ 0 w 10382529"/>
                  <a:gd name="connsiteY2" fmla="*/ 5908916 h 5914428"/>
                  <a:gd name="connsiteX3" fmla="*/ 10379392 w 10382529"/>
                  <a:gd name="connsiteY3" fmla="*/ 0 h 5914428"/>
                  <a:gd name="connsiteX4" fmla="*/ 10382529 w 10382529"/>
                  <a:gd name="connsiteY4" fmla="*/ 5525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29" h="5914428">
                    <a:moveTo>
                      <a:pt x="10382529" y="5525"/>
                    </a:moveTo>
                    <a:lnTo>
                      <a:pt x="3150" y="5914428"/>
                    </a:lnTo>
                    <a:lnTo>
                      <a:pt x="0" y="5908916"/>
                    </a:lnTo>
                    <a:lnTo>
                      <a:pt x="10379392" y="0"/>
                    </a:lnTo>
                    <a:lnTo>
                      <a:pt x="10382529"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8" name="任意多边形: 形状 147"/>
              <p:cNvSpPr/>
              <p:nvPr/>
            </p:nvSpPr>
            <p:spPr>
              <a:xfrm>
                <a:off x="799338" y="628776"/>
                <a:ext cx="11488560" cy="6544081"/>
              </a:xfrm>
              <a:custGeom>
                <a:avLst/>
                <a:gdLst>
                  <a:gd name="connsiteX0" fmla="*/ 11488560 w 11488560"/>
                  <a:gd name="connsiteY0" fmla="*/ 5524 h 6544081"/>
                  <a:gd name="connsiteX1" fmla="*/ 3150 w 11488560"/>
                  <a:gd name="connsiteY1" fmla="*/ 6544081 h 6544081"/>
                  <a:gd name="connsiteX2" fmla="*/ 0 w 11488560"/>
                  <a:gd name="connsiteY2" fmla="*/ 6538569 h 6544081"/>
                  <a:gd name="connsiteX3" fmla="*/ 11485410 w 11488560"/>
                  <a:gd name="connsiteY3" fmla="*/ 0 h 6544081"/>
                  <a:gd name="connsiteX4" fmla="*/ 11488560 w 11488560"/>
                  <a:gd name="connsiteY4" fmla="*/ 5524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60" h="6544081">
                    <a:moveTo>
                      <a:pt x="11488560" y="5524"/>
                    </a:moveTo>
                    <a:lnTo>
                      <a:pt x="3150" y="6544081"/>
                    </a:lnTo>
                    <a:lnTo>
                      <a:pt x="0" y="6538569"/>
                    </a:lnTo>
                    <a:lnTo>
                      <a:pt x="11485410" y="0"/>
                    </a:lnTo>
                    <a:lnTo>
                      <a:pt x="1148856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9" name="任意多边形: 形状 148"/>
              <p:cNvSpPr/>
              <p:nvPr/>
            </p:nvSpPr>
            <p:spPr>
              <a:xfrm>
                <a:off x="-385217" y="-29630"/>
                <a:ext cx="12645085" cy="7202487"/>
              </a:xfrm>
              <a:custGeom>
                <a:avLst/>
                <a:gdLst>
                  <a:gd name="connsiteX0" fmla="*/ 12645085 w 12645085"/>
                  <a:gd name="connsiteY0" fmla="*/ 5524 h 7202487"/>
                  <a:gd name="connsiteX1" fmla="*/ 3137 w 12645085"/>
                  <a:gd name="connsiteY1" fmla="*/ 7202487 h 7202487"/>
                  <a:gd name="connsiteX2" fmla="*/ 0 w 12645085"/>
                  <a:gd name="connsiteY2" fmla="*/ 7196975 h 7202487"/>
                  <a:gd name="connsiteX3" fmla="*/ 12641935 w 12645085"/>
                  <a:gd name="connsiteY3" fmla="*/ 0 h 7202487"/>
                  <a:gd name="connsiteX4" fmla="*/ 12645085 w 12645085"/>
                  <a:gd name="connsiteY4" fmla="*/ 5524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12645085" y="5524"/>
                    </a:moveTo>
                    <a:lnTo>
                      <a:pt x="3137" y="7202487"/>
                    </a:lnTo>
                    <a:lnTo>
                      <a:pt x="0" y="7196975"/>
                    </a:lnTo>
                    <a:lnTo>
                      <a:pt x="12641935" y="0"/>
                    </a:lnTo>
                    <a:lnTo>
                      <a:pt x="126450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0" name="任意多边形: 形状 149"/>
              <p:cNvSpPr/>
              <p:nvPr/>
            </p:nvSpPr>
            <p:spPr>
              <a:xfrm>
                <a:off x="-339903" y="-29629"/>
                <a:ext cx="11415204" cy="6502324"/>
              </a:xfrm>
              <a:custGeom>
                <a:avLst/>
                <a:gdLst>
                  <a:gd name="connsiteX0" fmla="*/ 11415204 w 11415204"/>
                  <a:gd name="connsiteY0" fmla="*/ 5524 h 6502324"/>
                  <a:gd name="connsiteX1" fmla="*/ 3150 w 11415204"/>
                  <a:gd name="connsiteY1" fmla="*/ 6502324 h 6502324"/>
                  <a:gd name="connsiteX2" fmla="*/ 0 w 11415204"/>
                  <a:gd name="connsiteY2" fmla="*/ 6496812 h 6502324"/>
                  <a:gd name="connsiteX3" fmla="*/ 11412067 w 11415204"/>
                  <a:gd name="connsiteY3" fmla="*/ 0 h 6502324"/>
                  <a:gd name="connsiteX4" fmla="*/ 11415204 w 11415204"/>
                  <a:gd name="connsiteY4" fmla="*/ 5524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11415204" y="5524"/>
                    </a:moveTo>
                    <a:lnTo>
                      <a:pt x="3150" y="6502324"/>
                    </a:lnTo>
                    <a:lnTo>
                      <a:pt x="0" y="6496812"/>
                    </a:lnTo>
                    <a:lnTo>
                      <a:pt x="11412067" y="0"/>
                    </a:lnTo>
                    <a:lnTo>
                      <a:pt x="1141520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1" name="任意多边形: 形状 150"/>
              <p:cNvSpPr/>
              <p:nvPr/>
            </p:nvSpPr>
            <p:spPr>
              <a:xfrm>
                <a:off x="-385216" y="-29629"/>
                <a:ext cx="10275950" cy="5853760"/>
              </a:xfrm>
              <a:custGeom>
                <a:avLst/>
                <a:gdLst>
                  <a:gd name="connsiteX0" fmla="*/ 10275950 w 10275950"/>
                  <a:gd name="connsiteY0" fmla="*/ 5524 h 5853760"/>
                  <a:gd name="connsiteX1" fmla="*/ 3137 w 10275950"/>
                  <a:gd name="connsiteY1" fmla="*/ 5853760 h 5853760"/>
                  <a:gd name="connsiteX2" fmla="*/ 0 w 10275950"/>
                  <a:gd name="connsiteY2" fmla="*/ 5848248 h 5853760"/>
                  <a:gd name="connsiteX3" fmla="*/ 10272814 w 10275950"/>
                  <a:gd name="connsiteY3" fmla="*/ 0 h 5853760"/>
                  <a:gd name="connsiteX4" fmla="*/ 10275950 w 10275950"/>
                  <a:gd name="connsiteY4" fmla="*/ 5524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0" h="5853760">
                    <a:moveTo>
                      <a:pt x="10275950" y="5524"/>
                    </a:moveTo>
                    <a:lnTo>
                      <a:pt x="3137" y="5853760"/>
                    </a:lnTo>
                    <a:lnTo>
                      <a:pt x="0" y="5848248"/>
                    </a:lnTo>
                    <a:lnTo>
                      <a:pt x="10272814" y="0"/>
                    </a:lnTo>
                    <a:lnTo>
                      <a:pt x="1027595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2" name="任意多边形: 形状 151"/>
              <p:cNvSpPr/>
              <p:nvPr/>
            </p:nvSpPr>
            <p:spPr>
              <a:xfrm>
                <a:off x="-385216" y="-29630"/>
                <a:ext cx="9091384" cy="5179403"/>
              </a:xfrm>
              <a:custGeom>
                <a:avLst/>
                <a:gdLst>
                  <a:gd name="connsiteX0" fmla="*/ 9091384 w 9091384"/>
                  <a:gd name="connsiteY0" fmla="*/ 5524 h 5179403"/>
                  <a:gd name="connsiteX1" fmla="*/ 3137 w 9091384"/>
                  <a:gd name="connsiteY1" fmla="*/ 5179403 h 5179403"/>
                  <a:gd name="connsiteX2" fmla="*/ 0 w 9091384"/>
                  <a:gd name="connsiteY2" fmla="*/ 5173878 h 5179403"/>
                  <a:gd name="connsiteX3" fmla="*/ 9088247 w 9091384"/>
                  <a:gd name="connsiteY3" fmla="*/ 0 h 5179403"/>
                  <a:gd name="connsiteX4" fmla="*/ 9091384 w 9091384"/>
                  <a:gd name="connsiteY4" fmla="*/ 5524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84" h="5179403">
                    <a:moveTo>
                      <a:pt x="9091384" y="5524"/>
                    </a:moveTo>
                    <a:lnTo>
                      <a:pt x="3137" y="5179403"/>
                    </a:lnTo>
                    <a:lnTo>
                      <a:pt x="0" y="5173878"/>
                    </a:lnTo>
                    <a:lnTo>
                      <a:pt x="9088247" y="0"/>
                    </a:lnTo>
                    <a:lnTo>
                      <a:pt x="909138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3" name="任意多边形: 形状 152"/>
              <p:cNvSpPr/>
              <p:nvPr/>
            </p:nvSpPr>
            <p:spPr>
              <a:xfrm>
                <a:off x="-385217" y="-29630"/>
                <a:ext cx="7906829" cy="4505033"/>
              </a:xfrm>
              <a:custGeom>
                <a:avLst/>
                <a:gdLst>
                  <a:gd name="connsiteX0" fmla="*/ 7906829 w 7906829"/>
                  <a:gd name="connsiteY0" fmla="*/ 5524 h 4505033"/>
                  <a:gd name="connsiteX1" fmla="*/ 3137 w 7906829"/>
                  <a:gd name="connsiteY1" fmla="*/ 4505033 h 4505033"/>
                  <a:gd name="connsiteX2" fmla="*/ 0 w 7906829"/>
                  <a:gd name="connsiteY2" fmla="*/ 4499521 h 4505033"/>
                  <a:gd name="connsiteX3" fmla="*/ 7903680 w 7906829"/>
                  <a:gd name="connsiteY3" fmla="*/ 0 h 4505033"/>
                  <a:gd name="connsiteX4" fmla="*/ 7906829 w 7906829"/>
                  <a:gd name="connsiteY4" fmla="*/ 5524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7906829" y="5524"/>
                    </a:moveTo>
                    <a:lnTo>
                      <a:pt x="3137" y="4505033"/>
                    </a:lnTo>
                    <a:lnTo>
                      <a:pt x="0" y="4499521"/>
                    </a:lnTo>
                    <a:lnTo>
                      <a:pt x="7903680" y="0"/>
                    </a:lnTo>
                    <a:lnTo>
                      <a:pt x="790682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4" name="任意多边形: 形状 153"/>
              <p:cNvSpPr/>
              <p:nvPr/>
            </p:nvSpPr>
            <p:spPr>
              <a:xfrm>
                <a:off x="-413640" y="-29630"/>
                <a:ext cx="6750685" cy="3846855"/>
              </a:xfrm>
              <a:custGeom>
                <a:avLst/>
                <a:gdLst>
                  <a:gd name="connsiteX0" fmla="*/ 6750685 w 6750685"/>
                  <a:gd name="connsiteY0" fmla="*/ 5524 h 3846855"/>
                  <a:gd name="connsiteX1" fmla="*/ 3137 w 6750685"/>
                  <a:gd name="connsiteY1" fmla="*/ 3846855 h 3846855"/>
                  <a:gd name="connsiteX2" fmla="*/ 0 w 6750685"/>
                  <a:gd name="connsiteY2" fmla="*/ 3841331 h 3846855"/>
                  <a:gd name="connsiteX3" fmla="*/ 6747548 w 6750685"/>
                  <a:gd name="connsiteY3" fmla="*/ 0 h 3846855"/>
                  <a:gd name="connsiteX4" fmla="*/ 6750685 w 6750685"/>
                  <a:gd name="connsiteY4" fmla="*/ 5524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5" h="3846855">
                    <a:moveTo>
                      <a:pt x="6750685" y="5524"/>
                    </a:moveTo>
                    <a:lnTo>
                      <a:pt x="3137" y="3846855"/>
                    </a:lnTo>
                    <a:lnTo>
                      <a:pt x="0" y="3841331"/>
                    </a:lnTo>
                    <a:lnTo>
                      <a:pt x="6747548" y="0"/>
                    </a:lnTo>
                    <a:lnTo>
                      <a:pt x="67506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5" name="任意多边形: 形状 154"/>
              <p:cNvSpPr/>
              <p:nvPr/>
            </p:nvSpPr>
            <p:spPr>
              <a:xfrm>
                <a:off x="-385217" y="-29629"/>
                <a:ext cx="5537695" cy="3156306"/>
              </a:xfrm>
              <a:custGeom>
                <a:avLst/>
                <a:gdLst>
                  <a:gd name="connsiteX0" fmla="*/ 5537695 w 5537695"/>
                  <a:gd name="connsiteY0" fmla="*/ 5524 h 3156306"/>
                  <a:gd name="connsiteX1" fmla="*/ 3137 w 5537695"/>
                  <a:gd name="connsiteY1" fmla="*/ 3156306 h 3156306"/>
                  <a:gd name="connsiteX2" fmla="*/ 0 w 5537695"/>
                  <a:gd name="connsiteY2" fmla="*/ 3150794 h 3156306"/>
                  <a:gd name="connsiteX3" fmla="*/ 5534558 w 5537695"/>
                  <a:gd name="connsiteY3" fmla="*/ 0 h 3156306"/>
                  <a:gd name="connsiteX4" fmla="*/ 5537695 w 5537695"/>
                  <a:gd name="connsiteY4" fmla="*/ 5524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5537695" y="5524"/>
                    </a:moveTo>
                    <a:lnTo>
                      <a:pt x="3137" y="3156306"/>
                    </a:lnTo>
                    <a:lnTo>
                      <a:pt x="0" y="3150794"/>
                    </a:lnTo>
                    <a:lnTo>
                      <a:pt x="5534558" y="0"/>
                    </a:lnTo>
                    <a:lnTo>
                      <a:pt x="553769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6" name="任意多边形: 形状 155"/>
              <p:cNvSpPr/>
              <p:nvPr/>
            </p:nvSpPr>
            <p:spPr>
              <a:xfrm>
                <a:off x="-560338" y="-29630"/>
                <a:ext cx="4528249" cy="2581631"/>
              </a:xfrm>
              <a:custGeom>
                <a:avLst/>
                <a:gdLst>
                  <a:gd name="connsiteX0" fmla="*/ 4528249 w 4528249"/>
                  <a:gd name="connsiteY0" fmla="*/ 5524 h 2581631"/>
                  <a:gd name="connsiteX1" fmla="*/ 3137 w 4528249"/>
                  <a:gd name="connsiteY1" fmla="*/ 2581631 h 2581631"/>
                  <a:gd name="connsiteX2" fmla="*/ 0 w 4528249"/>
                  <a:gd name="connsiteY2" fmla="*/ 2576119 h 2581631"/>
                  <a:gd name="connsiteX3" fmla="*/ 4525112 w 4528249"/>
                  <a:gd name="connsiteY3" fmla="*/ 0 h 2581631"/>
                  <a:gd name="connsiteX4" fmla="*/ 4528249 w 4528249"/>
                  <a:gd name="connsiteY4" fmla="*/ 5524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49" h="2581631">
                    <a:moveTo>
                      <a:pt x="4528249" y="5524"/>
                    </a:moveTo>
                    <a:lnTo>
                      <a:pt x="3137" y="2581631"/>
                    </a:lnTo>
                    <a:lnTo>
                      <a:pt x="0" y="2576119"/>
                    </a:lnTo>
                    <a:lnTo>
                      <a:pt x="4525112" y="0"/>
                    </a:lnTo>
                    <a:lnTo>
                      <a:pt x="452824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7" name="任意多边形: 形状 156"/>
              <p:cNvSpPr/>
              <p:nvPr/>
            </p:nvSpPr>
            <p:spPr>
              <a:xfrm>
                <a:off x="-385217" y="-29629"/>
                <a:ext cx="3168573" cy="1807578"/>
              </a:xfrm>
              <a:custGeom>
                <a:avLst/>
                <a:gdLst>
                  <a:gd name="connsiteX0" fmla="*/ 3168573 w 3168573"/>
                  <a:gd name="connsiteY0" fmla="*/ 5524 h 1807578"/>
                  <a:gd name="connsiteX1" fmla="*/ 3137 w 3168573"/>
                  <a:gd name="connsiteY1" fmla="*/ 1807578 h 1807578"/>
                  <a:gd name="connsiteX2" fmla="*/ 0 w 3168573"/>
                  <a:gd name="connsiteY2" fmla="*/ 1802066 h 1807578"/>
                  <a:gd name="connsiteX3" fmla="*/ 3165424 w 3168573"/>
                  <a:gd name="connsiteY3" fmla="*/ 0 h 1807578"/>
                  <a:gd name="connsiteX4" fmla="*/ 3168573 w 3168573"/>
                  <a:gd name="connsiteY4" fmla="*/ 5524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3" h="1807578">
                    <a:moveTo>
                      <a:pt x="3168573" y="5524"/>
                    </a:moveTo>
                    <a:lnTo>
                      <a:pt x="3137" y="1807578"/>
                    </a:lnTo>
                    <a:lnTo>
                      <a:pt x="0" y="1802066"/>
                    </a:lnTo>
                    <a:lnTo>
                      <a:pt x="3165424" y="0"/>
                    </a:lnTo>
                    <a:lnTo>
                      <a:pt x="3168573"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8" name="任意多边形: 形状 157"/>
              <p:cNvSpPr/>
              <p:nvPr/>
            </p:nvSpPr>
            <p:spPr>
              <a:xfrm>
                <a:off x="-497268" y="-29630"/>
                <a:ext cx="883386" cy="506641"/>
              </a:xfrm>
              <a:custGeom>
                <a:avLst/>
                <a:gdLst>
                  <a:gd name="connsiteX0" fmla="*/ 883386 w 883386"/>
                  <a:gd name="connsiteY0" fmla="*/ 5524 h 506641"/>
                  <a:gd name="connsiteX1" fmla="*/ 3136 w 883386"/>
                  <a:gd name="connsiteY1" fmla="*/ 506641 h 506641"/>
                  <a:gd name="connsiteX2" fmla="*/ 0 w 883386"/>
                  <a:gd name="connsiteY2" fmla="*/ 501117 h 506641"/>
                  <a:gd name="connsiteX3" fmla="*/ 880249 w 883386"/>
                  <a:gd name="connsiteY3" fmla="*/ 0 h 506641"/>
                  <a:gd name="connsiteX4" fmla="*/ 883386 w 883386"/>
                  <a:gd name="connsiteY4" fmla="*/ 5524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6" h="506641">
                    <a:moveTo>
                      <a:pt x="883386" y="5524"/>
                    </a:moveTo>
                    <a:lnTo>
                      <a:pt x="3136" y="506641"/>
                    </a:lnTo>
                    <a:lnTo>
                      <a:pt x="0" y="501117"/>
                    </a:lnTo>
                    <a:lnTo>
                      <a:pt x="880249" y="0"/>
                    </a:lnTo>
                    <a:lnTo>
                      <a:pt x="883386"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9" name="任意多边形: 形状 158"/>
              <p:cNvSpPr/>
              <p:nvPr/>
            </p:nvSpPr>
            <p:spPr>
              <a:xfrm>
                <a:off x="-339903" y="-29630"/>
                <a:ext cx="1910588" cy="1091413"/>
              </a:xfrm>
              <a:custGeom>
                <a:avLst/>
                <a:gdLst>
                  <a:gd name="connsiteX0" fmla="*/ 1910588 w 1910588"/>
                  <a:gd name="connsiteY0" fmla="*/ 5524 h 1091413"/>
                  <a:gd name="connsiteX1" fmla="*/ 3150 w 1910588"/>
                  <a:gd name="connsiteY1" fmla="*/ 1091413 h 1091413"/>
                  <a:gd name="connsiteX2" fmla="*/ 0 w 1910588"/>
                  <a:gd name="connsiteY2" fmla="*/ 1085901 h 1091413"/>
                  <a:gd name="connsiteX3" fmla="*/ 1907451 w 1910588"/>
                  <a:gd name="connsiteY3" fmla="*/ 0 h 1091413"/>
                  <a:gd name="connsiteX4" fmla="*/ 1910588 w 1910588"/>
                  <a:gd name="connsiteY4" fmla="*/ 5524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1910588" y="5524"/>
                    </a:moveTo>
                    <a:lnTo>
                      <a:pt x="3150" y="1091413"/>
                    </a:lnTo>
                    <a:lnTo>
                      <a:pt x="0" y="1085901"/>
                    </a:lnTo>
                    <a:lnTo>
                      <a:pt x="1907451" y="0"/>
                    </a:lnTo>
                    <a:lnTo>
                      <a:pt x="1910588"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0" name="任意多边形: 形状 159"/>
              <p:cNvSpPr/>
              <p:nvPr/>
            </p:nvSpPr>
            <p:spPr>
              <a:xfrm>
                <a:off x="8048383" y="4665282"/>
                <a:ext cx="4398175" cy="2507576"/>
              </a:xfrm>
              <a:custGeom>
                <a:avLst/>
                <a:gdLst>
                  <a:gd name="connsiteX0" fmla="*/ 4398175 w 4398175"/>
                  <a:gd name="connsiteY0" fmla="*/ 5511 h 2507576"/>
                  <a:gd name="connsiteX1" fmla="*/ 3137 w 4398175"/>
                  <a:gd name="connsiteY1" fmla="*/ 2507576 h 2507576"/>
                  <a:gd name="connsiteX2" fmla="*/ 0 w 4398175"/>
                  <a:gd name="connsiteY2" fmla="*/ 2502064 h 2507576"/>
                  <a:gd name="connsiteX3" fmla="*/ 4395038 w 4398175"/>
                  <a:gd name="connsiteY3" fmla="*/ 0 h 2507576"/>
                  <a:gd name="connsiteX4" fmla="*/ 4398175 w 4398175"/>
                  <a:gd name="connsiteY4" fmla="*/ 5511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4398175" y="5511"/>
                    </a:moveTo>
                    <a:lnTo>
                      <a:pt x="3137" y="2507576"/>
                    </a:lnTo>
                    <a:lnTo>
                      <a:pt x="0" y="2502064"/>
                    </a:lnTo>
                    <a:lnTo>
                      <a:pt x="4395038" y="0"/>
                    </a:lnTo>
                    <a:lnTo>
                      <a:pt x="4398175"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1" name="任意多边形: 形状 160"/>
              <p:cNvSpPr/>
              <p:nvPr/>
            </p:nvSpPr>
            <p:spPr>
              <a:xfrm>
                <a:off x="9232938" y="5144248"/>
                <a:ext cx="3556838" cy="2028609"/>
              </a:xfrm>
              <a:custGeom>
                <a:avLst/>
                <a:gdLst>
                  <a:gd name="connsiteX0" fmla="*/ 3556838 w 3556838"/>
                  <a:gd name="connsiteY0" fmla="*/ 5525 h 2028609"/>
                  <a:gd name="connsiteX1" fmla="*/ 3149 w 3556838"/>
                  <a:gd name="connsiteY1" fmla="*/ 2028609 h 2028609"/>
                  <a:gd name="connsiteX2" fmla="*/ 0 w 3556838"/>
                  <a:gd name="connsiteY2" fmla="*/ 2023097 h 2028609"/>
                  <a:gd name="connsiteX3" fmla="*/ 3553688 w 3556838"/>
                  <a:gd name="connsiteY3" fmla="*/ 0 h 2028609"/>
                  <a:gd name="connsiteX4" fmla="*/ 3556838 w 3556838"/>
                  <a:gd name="connsiteY4" fmla="*/ 5525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8" h="2028609">
                    <a:moveTo>
                      <a:pt x="3556838" y="5525"/>
                    </a:moveTo>
                    <a:lnTo>
                      <a:pt x="3149" y="2028609"/>
                    </a:lnTo>
                    <a:lnTo>
                      <a:pt x="0" y="2023097"/>
                    </a:lnTo>
                    <a:lnTo>
                      <a:pt x="3553688" y="0"/>
                    </a:lnTo>
                    <a:lnTo>
                      <a:pt x="3556838"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2" name="任意多边形: 形状 161"/>
              <p:cNvSpPr/>
              <p:nvPr/>
            </p:nvSpPr>
            <p:spPr>
              <a:xfrm>
                <a:off x="10417504" y="5818618"/>
                <a:ext cx="2372271" cy="1354239"/>
              </a:xfrm>
              <a:custGeom>
                <a:avLst/>
                <a:gdLst>
                  <a:gd name="connsiteX0" fmla="*/ 2372271 w 2372271"/>
                  <a:gd name="connsiteY0" fmla="*/ 5512 h 1354239"/>
                  <a:gd name="connsiteX1" fmla="*/ 3137 w 2372271"/>
                  <a:gd name="connsiteY1" fmla="*/ 1354239 h 1354239"/>
                  <a:gd name="connsiteX2" fmla="*/ 0 w 2372271"/>
                  <a:gd name="connsiteY2" fmla="*/ 1348727 h 1354239"/>
                  <a:gd name="connsiteX3" fmla="*/ 2369121 w 2372271"/>
                  <a:gd name="connsiteY3" fmla="*/ 0 h 1354239"/>
                  <a:gd name="connsiteX4" fmla="*/ 2372271 w 2372271"/>
                  <a:gd name="connsiteY4" fmla="*/ 5512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2372271" y="5512"/>
                    </a:moveTo>
                    <a:lnTo>
                      <a:pt x="3137" y="1354239"/>
                    </a:lnTo>
                    <a:lnTo>
                      <a:pt x="0" y="1348727"/>
                    </a:lnTo>
                    <a:lnTo>
                      <a:pt x="2369121" y="0"/>
                    </a:lnTo>
                    <a:lnTo>
                      <a:pt x="237227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3" name="任意多边形: 形状 16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4" name="任意多边形: 形状 16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5" name="任意多边形: 形状 16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6" name="任意多边形: 形状 16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7" name="任意多边形: 形状 16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8" name="任意多边形: 形状 16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9" name="任意多边形: 形状 16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0" name="任意多边形: 形状 16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1" name="任意多边形: 形状 17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2" name="任意多边形: 形状 17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3" name="任意多边形: 形状 17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4" name="任意多边形: 形状 17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5" name="任意多边形: 形状 17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6" name="任意多边形: 形状 17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7" name="任意多边形: 形状 17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8" name="任意多边形: 形状 17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9" name="任意多边形: 形状 17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0" name="任意多边形: 形状 17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1" name="任意多边形: 形状 18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2" name="任意多边形: 形状 18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3" name="任意多边形: 形状 18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grpSp>
          <p:nvGrpSpPr>
            <p:cNvPr id="22" name="组合 21"/>
            <p:cNvGrpSpPr/>
            <p:nvPr/>
          </p:nvGrpSpPr>
          <p:grpSpPr>
            <a:xfrm>
              <a:off x="2258835" y="498297"/>
              <a:ext cx="352403" cy="374779"/>
              <a:chOff x="5051297" y="2646999"/>
              <a:chExt cx="2141877" cy="2277876"/>
            </a:xfrm>
          </p:grpSpPr>
          <p:sp>
            <p:nvSpPr>
              <p:cNvPr id="71" name="矩形 7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09128" y="5322051"/>
              <a:ext cx="432432" cy="459889"/>
              <a:chOff x="5051297" y="2646999"/>
              <a:chExt cx="2141877" cy="2277876"/>
            </a:xfrm>
          </p:grpSpPr>
          <p:sp>
            <p:nvSpPr>
              <p:cNvPr id="59" name="矩形 5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矩形 5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2" name="直接连接符 6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23422" y="5283181"/>
              <a:ext cx="576151" cy="612733"/>
              <a:chOff x="5051297" y="2646999"/>
              <a:chExt cx="2141877" cy="2277876"/>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9583" y="2170057"/>
              <a:ext cx="301572" cy="320720"/>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48428" y="6261155"/>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28" name="直接箭头连接符 27"/>
            <p:cNvCxnSpPr/>
            <p:nvPr/>
          </p:nvCxnSpPr>
          <p:spPr>
            <a:xfrm>
              <a:off x="-59124" y="6445821"/>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rot="21193430">
              <a:off x="5312471" y="4373857"/>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30" name="箭头: V 形 29"/>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1" name="箭头: V 形 30"/>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2" name="箭头: V 形 31"/>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3" name="箭头: V 形 32"/>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4" name="箭头: V 形 33"/>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rot="12600802">
            <a:off x="-1007378" y="2344633"/>
            <a:ext cx="3773452" cy="1330482"/>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12" name="组合 11"/>
          <p:cNvGrpSpPr/>
          <p:nvPr/>
        </p:nvGrpSpPr>
        <p:grpSpPr>
          <a:xfrm>
            <a:off x="6545016" y="1336661"/>
            <a:ext cx="846432" cy="900176"/>
            <a:chOff x="5051297" y="2646999"/>
            <a:chExt cx="2141877" cy="2277876"/>
          </a:xfrm>
        </p:grpSpPr>
        <p:sp>
          <p:nvSpPr>
            <p:cNvPr id="20" name="矩形 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 name="矩形 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矩形 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 name="直接连接符 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7" name="矩形 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9" name="直接连接符 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545016" y="2470792"/>
            <a:ext cx="846432" cy="900176"/>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545016" y="3604923"/>
            <a:ext cx="846432" cy="900176"/>
            <a:chOff x="5051297" y="2646999"/>
            <a:chExt cx="2141877" cy="2277876"/>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545016" y="4739053"/>
            <a:ext cx="846432" cy="900176"/>
            <a:chOff x="5051297" y="2646999"/>
            <a:chExt cx="2141877" cy="2277876"/>
          </a:xfrm>
        </p:grpSpPr>
        <p:sp>
          <p:nvSpPr>
            <p:cNvPr id="65" name="矩形 6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284569" y="1684381"/>
            <a:ext cx="3220207" cy="3431429"/>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98" name="直接箭头连接符 97"/>
          <p:cNvCxnSpPr/>
          <p:nvPr userDrawn="1"/>
        </p:nvCxnSpPr>
        <p:spPr>
          <a:xfrm>
            <a:off x="5303520" y="183111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userDrawn="1"/>
        </p:nvCxnSpPr>
        <p:spPr>
          <a:xfrm>
            <a:off x="4724563" y="2977091"/>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userDrawn="1"/>
        </p:nvCxnSpPr>
        <p:spPr>
          <a:xfrm>
            <a:off x="4724563" y="4077540"/>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userDrawn="1"/>
        </p:nvCxnSpPr>
        <p:spPr>
          <a:xfrm>
            <a:off x="5303520" y="521483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p:cNvGrpSpPr/>
          <p:nvPr userDrawn="1"/>
        </p:nvGrpSpPr>
        <p:grpSpPr>
          <a:xfrm>
            <a:off x="226031" y="104821"/>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3" name="箭头: V 形 102"/>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5" name="箭头: V 形 104"/>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6" name="箭头: V 形 105"/>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7" name="箭头: V 形 106"/>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08" name="组合 107"/>
          <p:cNvGrpSpPr/>
          <p:nvPr userDrawn="1"/>
        </p:nvGrpSpPr>
        <p:grpSpPr>
          <a:xfrm rot="10452910">
            <a:off x="1146069" y="5037914"/>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9" name="箭头: V 形 108"/>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0" name="箭头: V 形 109"/>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1" name="箭头: V 形 110"/>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2" name="箭头: V 形 111"/>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3" name="箭头: V 形 112"/>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cxnSp>
        <p:nvCxnSpPr>
          <p:cNvPr id="114" name="直接连接符 113"/>
          <p:cNvCxnSpPr/>
          <p:nvPr userDrawn="1"/>
        </p:nvCxnSpPr>
        <p:spPr>
          <a:xfrm flipV="1">
            <a:off x="4724563" y="1828863"/>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flipH="1" flipV="1">
            <a:off x="4724563" y="4893167"/>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7752132" y="1415169"/>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9" name="文本占位符 8"/>
          <p:cNvSpPr>
            <a:spLocks noGrp="1"/>
          </p:cNvSpPr>
          <p:nvPr>
            <p:ph type="body" sz="quarter" idx="11" hasCustomPrompt="1"/>
          </p:nvPr>
        </p:nvSpPr>
        <p:spPr>
          <a:xfrm>
            <a:off x="7752132" y="1819096"/>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6" name="文本占位符 2"/>
          <p:cNvSpPr>
            <a:spLocks noGrp="1"/>
          </p:cNvSpPr>
          <p:nvPr>
            <p:ph type="body" sz="quarter" idx="12" hasCustomPrompt="1"/>
          </p:nvPr>
        </p:nvSpPr>
        <p:spPr>
          <a:xfrm>
            <a:off x="7752132" y="2515426"/>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17" name="文本占位符 8"/>
          <p:cNvSpPr>
            <a:spLocks noGrp="1"/>
          </p:cNvSpPr>
          <p:nvPr>
            <p:ph type="body" sz="quarter" idx="13" hasCustomPrompt="1"/>
          </p:nvPr>
        </p:nvSpPr>
        <p:spPr>
          <a:xfrm>
            <a:off x="7752132" y="2919353"/>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8" name="文本占位符 2"/>
          <p:cNvSpPr>
            <a:spLocks noGrp="1"/>
          </p:cNvSpPr>
          <p:nvPr>
            <p:ph type="body" sz="quarter" idx="14" hasCustomPrompt="1"/>
          </p:nvPr>
        </p:nvSpPr>
        <p:spPr>
          <a:xfrm>
            <a:off x="7752132" y="3685687"/>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19" name="文本占位符 8"/>
          <p:cNvSpPr>
            <a:spLocks noGrp="1"/>
          </p:cNvSpPr>
          <p:nvPr>
            <p:ph type="body" sz="quarter" idx="15" hasCustomPrompt="1"/>
          </p:nvPr>
        </p:nvSpPr>
        <p:spPr>
          <a:xfrm>
            <a:off x="7752132" y="4089614"/>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20" name="文本占位符 2"/>
          <p:cNvSpPr>
            <a:spLocks noGrp="1"/>
          </p:cNvSpPr>
          <p:nvPr>
            <p:ph type="body" sz="quarter" idx="16" hasCustomPrompt="1"/>
          </p:nvPr>
        </p:nvSpPr>
        <p:spPr>
          <a:xfrm>
            <a:off x="7752132" y="4820424"/>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21" name="文本占位符 8"/>
          <p:cNvSpPr>
            <a:spLocks noGrp="1"/>
          </p:cNvSpPr>
          <p:nvPr>
            <p:ph type="body" sz="quarter" idx="17" hasCustomPrompt="1"/>
          </p:nvPr>
        </p:nvSpPr>
        <p:spPr>
          <a:xfrm>
            <a:off x="7752132" y="5224351"/>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 name="矩形 5"/>
          <p:cNvSpPr/>
          <p:nvPr userDrawn="1"/>
        </p:nvSpPr>
        <p:spPr>
          <a:xfrm rot="16200000">
            <a:off x="8868035" y="3534035"/>
            <a:ext cx="6205168" cy="442761"/>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 name="矩形 6"/>
          <p:cNvSpPr/>
          <p:nvPr userDrawn="1"/>
        </p:nvSpPr>
        <p:spPr>
          <a:xfrm rot="16200000" flipH="1">
            <a:off x="-2819584" y="2819216"/>
            <a:ext cx="6858369" cy="1219199"/>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 name="直接连接符 7"/>
          <p:cNvCxnSpPr/>
          <p:nvPr userDrawn="1"/>
        </p:nvCxnSpPr>
        <p:spPr>
          <a:xfrm>
            <a:off x="6625159" y="2697480"/>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占位符 28"/>
          <p:cNvSpPr>
            <a:spLocks noGrp="1"/>
          </p:cNvSpPr>
          <p:nvPr>
            <p:ph type="body" sz="quarter" idx="11" hasCustomPrompt="1"/>
          </p:nvPr>
        </p:nvSpPr>
        <p:spPr>
          <a:xfrm rot="16200000">
            <a:off x="-2095627" y="2971800"/>
            <a:ext cx="6510868" cy="914400"/>
          </a:xfrm>
        </p:spPr>
        <p:txBody>
          <a:bodyPr>
            <a:noAutofit/>
          </a:bodyPr>
          <a:lstStyle>
            <a:lvl1pPr marL="0" indent="0" algn="ctr">
              <a:buNone/>
              <a:defRPr sz="9600">
                <a:ln w="9525">
                  <a:solidFill>
                    <a:schemeClr val="accent1"/>
                  </a:solidFill>
                </a:ln>
                <a:noFill/>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ltLang="zh-CN" dirty="0"/>
              <a:t>PART ONE</a:t>
            </a:r>
            <a:endParaRPr lang="zh-CN" altLang="en-US" dirty="0"/>
          </a:p>
        </p:txBody>
      </p:sp>
      <p:sp>
        <p:nvSpPr>
          <p:cNvPr id="31" name="文本占位符 30"/>
          <p:cNvSpPr>
            <a:spLocks noGrp="1"/>
          </p:cNvSpPr>
          <p:nvPr>
            <p:ph type="body" sz="quarter" idx="12" hasCustomPrompt="1"/>
          </p:nvPr>
        </p:nvSpPr>
        <p:spPr>
          <a:xfrm>
            <a:off x="3262186" y="2307132"/>
            <a:ext cx="3023129" cy="2290268"/>
          </a:xfrm>
        </p:spPr>
        <p:txBody>
          <a:bodyPr>
            <a:noAutofit/>
          </a:bodyPr>
          <a:lstStyle>
            <a:lvl1pPr marL="0" indent="0">
              <a:buNone/>
              <a:defRPr sz="16600" b="1">
                <a:solidFill>
                  <a:schemeClr val="tx1">
                    <a:lumMod val="85000"/>
                    <a:lumOff val="15000"/>
                  </a:schemeClr>
                </a:solidFill>
                <a:latin typeface="+mj-ea"/>
                <a:ea typeface="+mj-ea"/>
              </a:defRPr>
            </a:lvl1pPr>
          </a:lstStyle>
          <a:p>
            <a:pPr lvl="0"/>
            <a:r>
              <a:rPr lang="en-US" altLang="zh-CN" dirty="0"/>
              <a:t>01</a:t>
            </a:r>
            <a:endParaRPr lang="zh-CN" altLang="en-US" dirty="0"/>
          </a:p>
        </p:txBody>
      </p:sp>
      <p:sp>
        <p:nvSpPr>
          <p:cNvPr id="33" name="文本占位符 32"/>
          <p:cNvSpPr>
            <a:spLocks noGrp="1"/>
          </p:cNvSpPr>
          <p:nvPr>
            <p:ph type="body" sz="quarter" idx="13" hasCustomPrompt="1"/>
          </p:nvPr>
        </p:nvSpPr>
        <p:spPr>
          <a:xfrm>
            <a:off x="7038527" y="2675125"/>
            <a:ext cx="3567712" cy="646331"/>
          </a:xfrm>
        </p:spPr>
        <p:txBody>
          <a:bodyPr anchor="ctr">
            <a:noAutofit/>
          </a:bodyPr>
          <a:lstStyle>
            <a:lvl1pPr marL="0" indent="0">
              <a:buNone/>
              <a:defRPr sz="5400" b="1">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项目介绍</a:t>
            </a:r>
            <a:endParaRPr lang="zh-CN" altLang="en-US" dirty="0"/>
          </a:p>
        </p:txBody>
      </p:sp>
      <p:sp>
        <p:nvSpPr>
          <p:cNvPr id="35" name="文本占位符 34"/>
          <p:cNvSpPr>
            <a:spLocks noGrp="1"/>
          </p:cNvSpPr>
          <p:nvPr>
            <p:ph type="body" sz="quarter" idx="14" hasCustomPrompt="1"/>
          </p:nvPr>
        </p:nvSpPr>
        <p:spPr>
          <a:xfrm>
            <a:off x="7038525" y="3496322"/>
            <a:ext cx="4132796" cy="353302"/>
          </a:xfrm>
        </p:spPr>
        <p:txBody>
          <a:bodyPr>
            <a:noAutofit/>
          </a:bodyPr>
          <a:lstStyle>
            <a:lvl1pPr marL="0" indent="0">
              <a:buNone/>
              <a:defRPr sz="2400">
                <a:latin typeface="+mn-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ltLang="zh-CN" dirty="0"/>
              <a:t>PROJECT</a:t>
            </a:r>
            <a:r>
              <a:rPr lang="zh-CN" altLang="en-US" dirty="0"/>
              <a:t> </a:t>
            </a:r>
            <a:r>
              <a:rPr lang="en-US" altLang="zh-CN" dirty="0"/>
              <a:t>INTRODUCTION</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5" name="组合 4"/>
          <p:cNvGrpSpPr/>
          <p:nvPr userDrawn="1"/>
        </p:nvGrpSpPr>
        <p:grpSpPr>
          <a:xfrm>
            <a:off x="-6592" y="122292"/>
            <a:ext cx="926393" cy="795283"/>
            <a:chOff x="-6592" y="122292"/>
            <a:chExt cx="926393" cy="795283"/>
          </a:xfrm>
        </p:grpSpPr>
        <p:cxnSp>
          <p:nvCxnSpPr>
            <p:cNvPr id="9" name="直接连接符 8"/>
            <p:cNvCxnSpPr/>
            <p:nvPr/>
          </p:nvCxnSpPr>
          <p:spPr>
            <a:xfrm flipV="1">
              <a:off x="79233" y="122292"/>
              <a:ext cx="711800" cy="461537"/>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56547" y="283819"/>
              <a:ext cx="563254" cy="599017"/>
              <a:chOff x="5051297" y="2646999"/>
              <a:chExt cx="2141877" cy="2277876"/>
            </a:xfrm>
          </p:grpSpPr>
          <p:sp>
            <p:nvSpPr>
              <p:cNvPr id="11" name="矩形 1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 name="矩形 1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 name="矩形 1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 name="直接连接符 1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 name="矩形 1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 name="直接连接符 1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6592" y="530245"/>
              <a:ext cx="646355" cy="38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38174" y="788988"/>
              <a:ext cx="217489" cy="128587"/>
            </a:xfrm>
            <a:prstGeom prst="line">
              <a:avLst/>
            </a:prstGeom>
            <a:ln>
              <a:tailEnd type="oval"/>
            </a:ln>
          </p:spPr>
          <p:style>
            <a:lnRef idx="1">
              <a:schemeClr val="accent1"/>
            </a:lnRef>
            <a:fillRef idx="0">
              <a:schemeClr val="accent1"/>
            </a:fillRef>
            <a:effectRef idx="0">
              <a:schemeClr val="accent1"/>
            </a:effectRef>
            <a:fontRef idx="minor">
              <a:schemeClr val="tx1"/>
            </a:fontRef>
          </p:style>
        </p:cxnSp>
      </p:grpSp>
      <p:sp>
        <p:nvSpPr>
          <p:cNvPr id="24" name="文本占位符 23"/>
          <p:cNvSpPr>
            <a:spLocks noGrp="1"/>
          </p:cNvSpPr>
          <p:nvPr>
            <p:ph type="body" sz="quarter" idx="10" hasCustomPrompt="1"/>
          </p:nvPr>
        </p:nvSpPr>
        <p:spPr>
          <a:xfrm>
            <a:off x="1268056" y="216696"/>
            <a:ext cx="4623329" cy="536575"/>
          </a:xfrm>
        </p:spPr>
        <p:txBody>
          <a:bodyPr>
            <a:noAutofit/>
          </a:bodyPr>
          <a:lstStyle>
            <a:lvl1pPr marL="0" indent="0">
              <a:buNone/>
              <a:defRPr sz="3200" b="1">
                <a:latin typeface="+mj-ea"/>
                <a:ea typeface="+mj-ea"/>
              </a:defRPr>
            </a:lvl1pPr>
          </a:lstStyle>
          <a:p>
            <a:pPr lvl="0"/>
            <a:r>
              <a:rPr lang="zh-CN" altLang="en-US" dirty="0"/>
              <a:t>单击此处编辑母版文本</a:t>
            </a:r>
            <a:endParaRPr lang="zh-CN" altLang="en-US" dirty="0"/>
          </a:p>
        </p:txBody>
      </p:sp>
      <p:sp>
        <p:nvSpPr>
          <p:cNvPr id="25" name="文本占位符 23"/>
          <p:cNvSpPr>
            <a:spLocks noGrp="1"/>
          </p:cNvSpPr>
          <p:nvPr>
            <p:ph type="body" sz="quarter" idx="11" hasCustomPrompt="1"/>
          </p:nvPr>
        </p:nvSpPr>
        <p:spPr>
          <a:xfrm>
            <a:off x="1268056" y="681055"/>
            <a:ext cx="3960594" cy="341632"/>
          </a:xfrm>
        </p:spPr>
        <p:txBody>
          <a:bodyPr wrap="square">
            <a:noAutofit/>
          </a:bodyPr>
          <a:lstStyle>
            <a:lvl1pPr marL="0" indent="0" algn="l">
              <a:buNone/>
              <a:defRPr sz="1800">
                <a:latin typeface="+mn-lt"/>
                <a:ea typeface="+mj-ea"/>
              </a:defRPr>
            </a:lvl1pPr>
          </a:lstStyle>
          <a:p>
            <a:pPr lvl="0"/>
            <a:r>
              <a:rPr lang="en-US" altLang="zh-CN" dirty="0"/>
              <a:t>Please input something in here</a:t>
            </a:r>
            <a:endParaRPr lang="zh-CN" altLang="en-US" dirty="0"/>
          </a:p>
        </p:txBody>
      </p:sp>
      <p:grpSp>
        <p:nvGrpSpPr>
          <p:cNvPr id="23" name="组合 22"/>
          <p:cNvGrpSpPr/>
          <p:nvPr userDrawn="1"/>
        </p:nvGrpSpPr>
        <p:grpSpPr>
          <a:xfrm>
            <a:off x="0" y="6457935"/>
            <a:ext cx="2171666" cy="276999"/>
            <a:chOff x="0" y="6457935"/>
            <a:chExt cx="2171666" cy="276999"/>
          </a:xfrm>
        </p:grpSpPr>
        <p:sp>
          <p:nvSpPr>
            <p:cNvPr id="26" name="文本框 25"/>
            <p:cNvSpPr txBox="1"/>
            <p:nvPr/>
          </p:nvSpPr>
          <p:spPr>
            <a:xfrm>
              <a:off x="520484" y="6457935"/>
              <a:ext cx="1651182" cy="276999"/>
            </a:xfrm>
            <a:prstGeom prst="rect">
              <a:avLst/>
            </a:prstGeom>
            <a:noFill/>
          </p:spPr>
          <p:txBody>
            <a:bodyPr wrap="square">
              <a:noAutofit/>
            </a:bodyPr>
            <a:lstStyle/>
            <a:p>
              <a:pPr marL="0" indent="0">
                <a:buFont typeface="Arial" panose="020B0604020202020204" pitchFamily="34" charset="0"/>
                <a:buNone/>
              </a:pPr>
              <a:r>
                <a:rPr lang="zh-CN" altLang="en-US" sz="1200" dirty="0">
                  <a:solidFill>
                    <a:schemeClr val="accent1"/>
                  </a:solidFill>
                </a:rPr>
                <a:t>互联世界，无惧未来</a:t>
              </a:r>
              <a:endParaRPr lang="zh-CN" altLang="en-US" sz="1200" dirty="0">
                <a:solidFill>
                  <a:schemeClr val="accent1"/>
                </a:solidFill>
              </a:endParaRPr>
            </a:p>
          </p:txBody>
        </p:sp>
        <p:sp>
          <p:nvSpPr>
            <p:cNvPr id="27" name="矩形 26"/>
            <p:cNvSpPr/>
            <p:nvPr/>
          </p:nvSpPr>
          <p:spPr>
            <a:xfrm>
              <a:off x="0" y="6578434"/>
              <a:ext cx="4064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sp>
        <p:nvSpPr>
          <p:cNvPr id="10" name="任意多边形: 形状 9"/>
          <p:cNvSpPr/>
          <p:nvPr/>
        </p:nvSpPr>
        <p:spPr>
          <a:xfrm rot="5400000">
            <a:off x="118278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2" name="任意多边形: 形状 31"/>
          <p:cNvSpPr/>
          <p:nvPr/>
        </p:nvSpPr>
        <p:spPr>
          <a:xfrm rot="5400000">
            <a:off x="11751698" y="47878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3" name="任意多边形: 形状 32"/>
          <p:cNvSpPr/>
          <p:nvPr/>
        </p:nvSpPr>
        <p:spPr>
          <a:xfrm rot="5400000">
            <a:off x="116754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4" name="任意多边形: 形状 33"/>
          <p:cNvSpPr/>
          <p:nvPr/>
        </p:nvSpPr>
        <p:spPr>
          <a:xfrm rot="5400000">
            <a:off x="118278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5" name="任意多边形: 形状 34"/>
          <p:cNvSpPr/>
          <p:nvPr/>
        </p:nvSpPr>
        <p:spPr>
          <a:xfrm rot="5400000">
            <a:off x="116754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6" name="任意多边形: 形状 35"/>
          <p:cNvSpPr/>
          <p:nvPr/>
        </p:nvSpPr>
        <p:spPr>
          <a:xfrm rot="5400000">
            <a:off x="116731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7" name="任意多边形: 形状 36"/>
          <p:cNvSpPr/>
          <p:nvPr/>
        </p:nvSpPr>
        <p:spPr>
          <a:xfrm rot="5400000">
            <a:off x="116731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38" name="任意多边形: 形状 37"/>
          <p:cNvSpPr/>
          <p:nvPr/>
        </p:nvSpPr>
        <p:spPr>
          <a:xfrm rot="5400000">
            <a:off x="118255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9" name="任意多边形: 形状 38"/>
          <p:cNvSpPr/>
          <p:nvPr/>
        </p:nvSpPr>
        <p:spPr>
          <a:xfrm rot="5400000">
            <a:off x="118255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0" name="任意多边形: 形状 39"/>
          <p:cNvSpPr/>
          <p:nvPr/>
        </p:nvSpPr>
        <p:spPr>
          <a:xfrm rot="5400000">
            <a:off x="11768367" y="47140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1" name="任意多边形: 形状 40"/>
          <p:cNvSpPr/>
          <p:nvPr/>
        </p:nvSpPr>
        <p:spPr>
          <a:xfrm rot="5400000">
            <a:off x="11768367" y="47140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2" name="任意多边形: 形状 41"/>
          <p:cNvSpPr/>
          <p:nvPr/>
        </p:nvSpPr>
        <p:spPr>
          <a:xfrm rot="5400000">
            <a:off x="11768367" y="4866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3" name="任意多边形: 形状 42"/>
          <p:cNvSpPr/>
          <p:nvPr/>
        </p:nvSpPr>
        <p:spPr>
          <a:xfrm rot="5400000">
            <a:off x="11768367" y="4866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6" name="任意多边形: 形状 45"/>
          <p:cNvSpPr/>
          <p:nvPr/>
        </p:nvSpPr>
        <p:spPr>
          <a:xfrm rot="5400000">
            <a:off x="11837423"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7" name="任意多边形: 形状 46"/>
          <p:cNvSpPr/>
          <p:nvPr/>
        </p:nvSpPr>
        <p:spPr>
          <a:xfrm rot="5400000">
            <a:off x="11675498"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8" name="任意多边形: 形状 47"/>
          <p:cNvSpPr/>
          <p:nvPr/>
        </p:nvSpPr>
        <p:spPr>
          <a:xfrm rot="5400000">
            <a:off x="11756461" y="5283148"/>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9" name="任意多边形: 形状 48"/>
          <p:cNvSpPr/>
          <p:nvPr/>
        </p:nvSpPr>
        <p:spPr>
          <a:xfrm rot="5400000">
            <a:off x="11756461" y="5445073"/>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0" name="任意多边形: 形状 49"/>
          <p:cNvSpPr/>
          <p:nvPr/>
        </p:nvSpPr>
        <p:spPr>
          <a:xfrm rot="5400000">
            <a:off x="11711523" y="5320795"/>
            <a:ext cx="117705" cy="116829"/>
          </a:xfrm>
          <a:custGeom>
            <a:avLst/>
            <a:gdLst>
              <a:gd name="connsiteX0" fmla="*/ 58978 w 117705"/>
              <a:gd name="connsiteY0" fmla="*/ 18720 h 116829"/>
              <a:gd name="connsiteX1" fmla="*/ 94400 w 117705"/>
              <a:gd name="connsiteY1" fmla="*/ 0 h 116829"/>
              <a:gd name="connsiteX2" fmla="*/ 116717 w 117705"/>
              <a:gd name="connsiteY2" fmla="*/ 21421 h 116829"/>
              <a:gd name="connsiteX3" fmla="*/ 96142 w 117705"/>
              <a:gd name="connsiteY3" fmla="*/ 58041 h 116829"/>
              <a:gd name="connsiteX4" fmla="*/ 117705 w 117705"/>
              <a:gd name="connsiteY4" fmla="*/ 95246 h 116829"/>
              <a:gd name="connsiteX5" fmla="*/ 96626 w 117705"/>
              <a:gd name="connsiteY5" fmla="*/ 116829 h 116829"/>
              <a:gd name="connsiteX6" fmla="*/ 58978 w 117705"/>
              <a:gd name="connsiteY6" fmla="*/ 94473 h 116829"/>
              <a:gd name="connsiteX7" fmla="*/ 21400 w 117705"/>
              <a:gd name="connsiteY7" fmla="*/ 116703 h 116829"/>
              <a:gd name="connsiteX8" fmla="*/ 0 w 117705"/>
              <a:gd name="connsiteY8" fmla="*/ 94400 h 116829"/>
              <a:gd name="connsiteX9" fmla="*/ 18720 w 117705"/>
              <a:gd name="connsiteY9" fmla="*/ 58978 h 116829"/>
              <a:gd name="connsiteX10" fmla="*/ 112 w 117705"/>
              <a:gd name="connsiteY10" fmla="*/ 23633 h 116829"/>
              <a:gd name="connsiteX11" fmla="*/ 23633 w 117705"/>
              <a:gd name="connsiteY11" fmla="*/ 112 h 116829"/>
              <a:gd name="connsiteX12" fmla="*/ 58978 w 117705"/>
              <a:gd name="connsiteY12" fmla="*/ 18720 h 11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05" h="116829">
                <a:moveTo>
                  <a:pt x="58978" y="18720"/>
                </a:moveTo>
                <a:cubicBezTo>
                  <a:pt x="73697" y="18720"/>
                  <a:pt x="86683" y="11302"/>
                  <a:pt x="94400" y="0"/>
                </a:cubicBezTo>
                <a:cubicBezTo>
                  <a:pt x="103362" y="5362"/>
                  <a:pt x="111002" y="12703"/>
                  <a:pt x="116717" y="21421"/>
                </a:cubicBezTo>
                <a:cubicBezTo>
                  <a:pt x="104379" y="28946"/>
                  <a:pt x="96142" y="42532"/>
                  <a:pt x="96142" y="58041"/>
                </a:cubicBezTo>
                <a:cubicBezTo>
                  <a:pt x="96142" y="73961"/>
                  <a:pt x="104821" y="87854"/>
                  <a:pt x="117705" y="95246"/>
                </a:cubicBezTo>
                <a:cubicBezTo>
                  <a:pt x="112356" y="103901"/>
                  <a:pt x="105143" y="111282"/>
                  <a:pt x="96626" y="116829"/>
                </a:cubicBezTo>
                <a:cubicBezTo>
                  <a:pt x="89356" y="103509"/>
                  <a:pt x="75222" y="94473"/>
                  <a:pt x="58978" y="94473"/>
                </a:cubicBezTo>
                <a:cubicBezTo>
                  <a:pt x="42786" y="94473"/>
                  <a:pt x="28691" y="103452"/>
                  <a:pt x="21400" y="116703"/>
                </a:cubicBezTo>
                <a:cubicBezTo>
                  <a:pt x="12692" y="110989"/>
                  <a:pt x="5357" y="103354"/>
                  <a:pt x="0" y="94400"/>
                </a:cubicBezTo>
                <a:cubicBezTo>
                  <a:pt x="11302" y="86682"/>
                  <a:pt x="18720" y="73696"/>
                  <a:pt x="18720" y="58978"/>
                </a:cubicBezTo>
                <a:cubicBezTo>
                  <a:pt x="18720" y="44308"/>
                  <a:pt x="11351" y="31360"/>
                  <a:pt x="112" y="23633"/>
                </a:cubicBezTo>
                <a:cubicBezTo>
                  <a:pt x="5914" y="14005"/>
                  <a:pt x="14006" y="5914"/>
                  <a:pt x="23633" y="112"/>
                </a:cubicBezTo>
                <a:cubicBezTo>
                  <a:pt x="31360" y="11351"/>
                  <a:pt x="44308" y="18720"/>
                  <a:pt x="58978" y="1872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3" name="任意多边形: 形状 52"/>
          <p:cNvSpPr/>
          <p:nvPr/>
        </p:nvSpPr>
        <p:spPr>
          <a:xfrm rot="5400000">
            <a:off x="118278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4" name="任意多边形: 形状 53"/>
          <p:cNvSpPr/>
          <p:nvPr/>
        </p:nvSpPr>
        <p:spPr>
          <a:xfrm rot="5400000">
            <a:off x="116754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5" name="任意多边形: 形状 54"/>
          <p:cNvSpPr/>
          <p:nvPr/>
        </p:nvSpPr>
        <p:spPr>
          <a:xfrm rot="5400000">
            <a:off x="118278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6" name="任意多边形: 形状 55"/>
          <p:cNvSpPr/>
          <p:nvPr/>
        </p:nvSpPr>
        <p:spPr>
          <a:xfrm rot="5400000">
            <a:off x="116754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7" name="任意多边形: 形状 56"/>
          <p:cNvSpPr/>
          <p:nvPr/>
        </p:nvSpPr>
        <p:spPr>
          <a:xfrm rot="5400000">
            <a:off x="11825517" y="5947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58" name="任意多边形: 形状 57"/>
          <p:cNvSpPr/>
          <p:nvPr/>
        </p:nvSpPr>
        <p:spPr>
          <a:xfrm rot="5400000">
            <a:off x="11825517" y="5947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9" name="任意多边形: 形状 58"/>
          <p:cNvSpPr/>
          <p:nvPr/>
        </p:nvSpPr>
        <p:spPr>
          <a:xfrm rot="5400000">
            <a:off x="11732648" y="5911798"/>
            <a:ext cx="76200" cy="76200"/>
          </a:xfrm>
          <a:custGeom>
            <a:avLst/>
            <a:gdLst>
              <a:gd name="connsiteX0" fmla="*/ 76200 w 76200"/>
              <a:gd name="connsiteY0" fmla="*/ 0 h 76200"/>
              <a:gd name="connsiteX1" fmla="*/ 0 w 76200"/>
              <a:gd name="connsiteY1" fmla="*/ 7620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76200" y="0"/>
                </a:moveTo>
                <a:lnTo>
                  <a:pt x="0" y="76200"/>
                </a:lnTo>
                <a:lnTo>
                  <a:pt x="7620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0" name="任意多边形: 形状 59"/>
          <p:cNvSpPr/>
          <p:nvPr/>
        </p:nvSpPr>
        <p:spPr>
          <a:xfrm rot="5400000">
            <a:off x="11732648" y="5911798"/>
            <a:ext cx="76200" cy="76200"/>
          </a:xfrm>
          <a:custGeom>
            <a:avLst/>
            <a:gdLst>
              <a:gd name="connsiteX0" fmla="*/ 76200 w 76200"/>
              <a:gd name="connsiteY0" fmla="*/ 0 h 76200"/>
              <a:gd name="connsiteX1" fmla="*/ 0 w 76200"/>
              <a:gd name="connsiteY1" fmla="*/ 76200 h 76200"/>
            </a:gdLst>
            <a:ahLst/>
            <a:cxnLst>
              <a:cxn ang="0">
                <a:pos x="connsiteX0" y="connsiteY0"/>
              </a:cxn>
              <a:cxn ang="0">
                <a:pos x="connsiteX1" y="connsiteY1"/>
              </a:cxn>
            </a:cxnLst>
            <a:rect l="l" t="t" r="r" b="b"/>
            <a:pathLst>
              <a:path w="76200" h="76200">
                <a:moveTo>
                  <a:pt x="76200" y="0"/>
                </a:moveTo>
                <a:lnTo>
                  <a:pt x="0" y="762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1" name="任意多边形: 形状 60"/>
          <p:cNvSpPr/>
          <p:nvPr/>
        </p:nvSpPr>
        <p:spPr>
          <a:xfrm rot="5400000">
            <a:off x="11768367" y="6009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2" name="任意多边形: 形状 61"/>
          <p:cNvSpPr/>
          <p:nvPr/>
        </p:nvSpPr>
        <p:spPr>
          <a:xfrm rot="5400000">
            <a:off x="11768367" y="6009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5" name="任意多边形: 形状 64"/>
          <p:cNvSpPr/>
          <p:nvPr/>
        </p:nvSpPr>
        <p:spPr>
          <a:xfrm rot="5400000">
            <a:off x="118278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6" name="任意多边形: 形状 65"/>
          <p:cNvSpPr/>
          <p:nvPr/>
        </p:nvSpPr>
        <p:spPr>
          <a:xfrm rot="5400000">
            <a:off x="117516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7" name="任意多边形: 形状 66"/>
          <p:cNvSpPr/>
          <p:nvPr/>
        </p:nvSpPr>
        <p:spPr>
          <a:xfrm rot="5400000">
            <a:off x="11789796" y="6568337"/>
            <a:ext cx="38106" cy="38106"/>
          </a:xfrm>
          <a:custGeom>
            <a:avLst/>
            <a:gdLst>
              <a:gd name="connsiteX0" fmla="*/ 2556 w 38106"/>
              <a:gd name="connsiteY0" fmla="*/ 28578 h 38106"/>
              <a:gd name="connsiteX1" fmla="*/ 28578 w 38106"/>
              <a:gd name="connsiteY1" fmla="*/ 35551 h 38106"/>
              <a:gd name="connsiteX2" fmla="*/ 35551 w 38106"/>
              <a:gd name="connsiteY2" fmla="*/ 9528 h 38106"/>
              <a:gd name="connsiteX3" fmla="*/ 9528 w 38106"/>
              <a:gd name="connsiteY3" fmla="*/ 2555 h 38106"/>
              <a:gd name="connsiteX4" fmla="*/ 2556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28578"/>
                </a:moveTo>
                <a:cubicBezTo>
                  <a:pt x="7816" y="37690"/>
                  <a:pt x="19467" y="40812"/>
                  <a:pt x="28578" y="35551"/>
                </a:cubicBezTo>
                <a:cubicBezTo>
                  <a:pt x="37690" y="30290"/>
                  <a:pt x="40812" y="18640"/>
                  <a:pt x="35551" y="9528"/>
                </a:cubicBezTo>
                <a:cubicBezTo>
                  <a:pt x="30290" y="417"/>
                  <a:pt x="18640" y="-2705"/>
                  <a:pt x="9528" y="2555"/>
                </a:cubicBezTo>
                <a:cubicBezTo>
                  <a:pt x="417" y="7816"/>
                  <a:pt x="-2705" y="19467"/>
                  <a:pt x="2556"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8" name="任意多边形: 形状 67"/>
          <p:cNvSpPr/>
          <p:nvPr/>
        </p:nvSpPr>
        <p:spPr>
          <a:xfrm rot="5400000">
            <a:off x="11713596" y="6568337"/>
            <a:ext cx="38106" cy="38106"/>
          </a:xfrm>
          <a:custGeom>
            <a:avLst/>
            <a:gdLst>
              <a:gd name="connsiteX0" fmla="*/ 2556 w 38106"/>
              <a:gd name="connsiteY0" fmla="*/ 9528 h 38106"/>
              <a:gd name="connsiteX1" fmla="*/ 9528 w 38106"/>
              <a:gd name="connsiteY1" fmla="*/ 35551 h 38106"/>
              <a:gd name="connsiteX2" fmla="*/ 35551 w 38106"/>
              <a:gd name="connsiteY2" fmla="*/ 28578 h 38106"/>
              <a:gd name="connsiteX3" fmla="*/ 28578 w 38106"/>
              <a:gd name="connsiteY3" fmla="*/ 2555 h 38106"/>
              <a:gd name="connsiteX4" fmla="*/ 2556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9528"/>
                </a:moveTo>
                <a:cubicBezTo>
                  <a:pt x="-2705" y="18640"/>
                  <a:pt x="417" y="30290"/>
                  <a:pt x="9528" y="35551"/>
                </a:cubicBezTo>
                <a:cubicBezTo>
                  <a:pt x="18640" y="40812"/>
                  <a:pt x="30290" y="37690"/>
                  <a:pt x="35551" y="28578"/>
                </a:cubicBezTo>
                <a:cubicBezTo>
                  <a:pt x="40812" y="19467"/>
                  <a:pt x="37690" y="7816"/>
                  <a:pt x="28578" y="2555"/>
                </a:cubicBezTo>
                <a:cubicBezTo>
                  <a:pt x="19467" y="-2705"/>
                  <a:pt x="7816" y="417"/>
                  <a:pt x="2556"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9" name="任意多边形: 形状 68"/>
          <p:cNvSpPr/>
          <p:nvPr/>
        </p:nvSpPr>
        <p:spPr>
          <a:xfrm rot="5400000">
            <a:off x="11675498" y="6502348"/>
            <a:ext cx="38100" cy="38100"/>
          </a:xfrm>
          <a:custGeom>
            <a:avLst/>
            <a:gdLst>
              <a:gd name="connsiteX0" fmla="*/ 19050 w 38100"/>
              <a:gd name="connsiteY0" fmla="*/ 0 h 38100"/>
              <a:gd name="connsiteX1" fmla="*/ 0 w 38100"/>
              <a:gd name="connsiteY1" fmla="*/ 19050 h 38100"/>
              <a:gd name="connsiteX2" fmla="*/ 19050 w 38100"/>
              <a:gd name="connsiteY2" fmla="*/ 38100 h 38100"/>
              <a:gd name="connsiteX3" fmla="*/ 38100 w 38100"/>
              <a:gd name="connsiteY3" fmla="*/ 19050 h 38100"/>
              <a:gd name="connsiteX4" fmla="*/ 19050 w 381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0"/>
                </a:moveTo>
                <a:cubicBezTo>
                  <a:pt x="8529" y="0"/>
                  <a:pt x="0" y="8529"/>
                  <a:pt x="0" y="19050"/>
                </a:cubicBezTo>
                <a:cubicBezTo>
                  <a:pt x="0" y="29571"/>
                  <a:pt x="8529" y="38100"/>
                  <a:pt x="19050" y="38100"/>
                </a:cubicBezTo>
                <a:cubicBezTo>
                  <a:pt x="29571" y="38100"/>
                  <a:pt x="38100" y="29571"/>
                  <a:pt x="38100" y="19050"/>
                </a:cubicBezTo>
                <a:cubicBezTo>
                  <a:pt x="38100" y="8529"/>
                  <a:pt x="29571" y="0"/>
                  <a:pt x="19050" y="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0" name="任意多边形: 形状 69"/>
          <p:cNvSpPr/>
          <p:nvPr/>
        </p:nvSpPr>
        <p:spPr>
          <a:xfrm rot="5400000">
            <a:off x="11713596" y="6436354"/>
            <a:ext cx="38106" cy="38106"/>
          </a:xfrm>
          <a:custGeom>
            <a:avLst/>
            <a:gdLst>
              <a:gd name="connsiteX0" fmla="*/ 35551 w 38106"/>
              <a:gd name="connsiteY0" fmla="*/ 9528 h 38106"/>
              <a:gd name="connsiteX1" fmla="*/ 9528 w 38106"/>
              <a:gd name="connsiteY1" fmla="*/ 2555 h 38106"/>
              <a:gd name="connsiteX2" fmla="*/ 2555 w 38106"/>
              <a:gd name="connsiteY2" fmla="*/ 28578 h 38106"/>
              <a:gd name="connsiteX3" fmla="*/ 28578 w 38106"/>
              <a:gd name="connsiteY3" fmla="*/ 35551 h 38106"/>
              <a:gd name="connsiteX4" fmla="*/ 35551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9528"/>
                </a:moveTo>
                <a:cubicBezTo>
                  <a:pt x="30290" y="417"/>
                  <a:pt x="18640" y="-2705"/>
                  <a:pt x="9528" y="2555"/>
                </a:cubicBezTo>
                <a:cubicBezTo>
                  <a:pt x="417" y="7816"/>
                  <a:pt x="-2705" y="19467"/>
                  <a:pt x="2555" y="28578"/>
                </a:cubicBezTo>
                <a:cubicBezTo>
                  <a:pt x="7816" y="37690"/>
                  <a:pt x="19467" y="40812"/>
                  <a:pt x="28578" y="35551"/>
                </a:cubicBezTo>
                <a:cubicBezTo>
                  <a:pt x="37690" y="30290"/>
                  <a:pt x="40812" y="18640"/>
                  <a:pt x="35551"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1" name="任意多边形: 形状 70"/>
          <p:cNvSpPr/>
          <p:nvPr/>
        </p:nvSpPr>
        <p:spPr>
          <a:xfrm rot="5400000">
            <a:off x="11789796" y="6436354"/>
            <a:ext cx="38106" cy="38106"/>
          </a:xfrm>
          <a:custGeom>
            <a:avLst/>
            <a:gdLst>
              <a:gd name="connsiteX0" fmla="*/ 35551 w 38106"/>
              <a:gd name="connsiteY0" fmla="*/ 28578 h 38106"/>
              <a:gd name="connsiteX1" fmla="*/ 28578 w 38106"/>
              <a:gd name="connsiteY1" fmla="*/ 2555 h 38106"/>
              <a:gd name="connsiteX2" fmla="*/ 2555 w 38106"/>
              <a:gd name="connsiteY2" fmla="*/ 9528 h 38106"/>
              <a:gd name="connsiteX3" fmla="*/ 9528 w 38106"/>
              <a:gd name="connsiteY3" fmla="*/ 35551 h 38106"/>
              <a:gd name="connsiteX4" fmla="*/ 35551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28578"/>
                </a:moveTo>
                <a:cubicBezTo>
                  <a:pt x="40812" y="19467"/>
                  <a:pt x="37690" y="7816"/>
                  <a:pt x="28578" y="2555"/>
                </a:cubicBezTo>
                <a:cubicBezTo>
                  <a:pt x="19467" y="-2705"/>
                  <a:pt x="7816" y="417"/>
                  <a:pt x="2555" y="9528"/>
                </a:cubicBezTo>
                <a:cubicBezTo>
                  <a:pt x="-2705" y="18640"/>
                  <a:pt x="417" y="30290"/>
                  <a:pt x="9528" y="35551"/>
                </a:cubicBezTo>
                <a:cubicBezTo>
                  <a:pt x="18640" y="40812"/>
                  <a:pt x="30290" y="37690"/>
                  <a:pt x="35551"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grpSp>
        <p:nvGrpSpPr>
          <p:cNvPr id="72" name="组合 71"/>
          <p:cNvGrpSpPr/>
          <p:nvPr userDrawn="1"/>
        </p:nvGrpSpPr>
        <p:grpSpPr>
          <a:xfrm>
            <a:off x="11053542" y="351583"/>
            <a:ext cx="181595" cy="193506"/>
            <a:chOff x="5055513" y="2646999"/>
            <a:chExt cx="2137661" cy="2277876"/>
          </a:xfrm>
        </p:grpSpPr>
        <p:sp>
          <p:nvSpPr>
            <p:cNvPr id="73" name="矩形 7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4" name="矩形 7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5" name="矩形 7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6" name="直接连接符 7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0" name="矩形 79"/>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1" name="矩形 80"/>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2" name="直接连接符 8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1459942" y="351583"/>
            <a:ext cx="181595" cy="193506"/>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userDrawn="1"/>
        </p:nvGrpSpPr>
        <p:grpSpPr>
          <a:xfrm>
            <a:off x="11833671" y="351583"/>
            <a:ext cx="181595" cy="193506"/>
            <a:chOff x="5055513" y="2646999"/>
            <a:chExt cx="2137661" cy="2277876"/>
          </a:xfrm>
        </p:grpSpPr>
        <p:sp>
          <p:nvSpPr>
            <p:cNvPr id="99" name="矩形 9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0" name="矩形 9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1" name="矩形 10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2" name="直接连接符 10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6" name="矩形 105"/>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8" name="直接连接符 10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p:nvPr userDrawn="1"/>
        </p:nvCxnSpPr>
        <p:spPr>
          <a:xfrm flipH="1">
            <a:off x="10913498" y="613034"/>
            <a:ext cx="1278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flipH="1">
            <a:off x="-392062" y="-34357"/>
            <a:ext cx="12839618" cy="6926714"/>
          </a:xfrm>
          <a:prstGeom prst="rect">
            <a:avLst/>
          </a:prstGeom>
        </p:spPr>
      </p:pic>
      <p:sp>
        <p:nvSpPr>
          <p:cNvPr id="13" name="标题 1"/>
          <p:cNvSpPr>
            <a:spLocks noGrp="1"/>
          </p:cNvSpPr>
          <p:nvPr>
            <p:ph type="ctrTitle" hasCustomPrompt="1"/>
          </p:nvPr>
        </p:nvSpPr>
        <p:spPr>
          <a:xfrm>
            <a:off x="1615154" y="1937828"/>
            <a:ext cx="4613812" cy="1179264"/>
          </a:xfrm>
        </p:spPr>
        <p:txBody>
          <a:bodyPr anchor="b">
            <a:no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551062"/>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1615155" y="3861933"/>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50" marR="0" lvl="0" indent="-171450" fontAlgn="auto">
              <a:spcAft>
                <a:spcPts val="0"/>
              </a:spcAft>
              <a:buClrTx/>
              <a:buSzTx/>
            </a:pPr>
            <a:r>
              <a:rPr lang="en-US" altLang="zh-CN" dirty="0"/>
              <a:t>Data</a:t>
            </a:r>
            <a:endParaRPr lang="en-US" altLang="zh-CN" dirty="0"/>
          </a:p>
        </p:txBody>
      </p:sp>
      <p:sp>
        <p:nvSpPr>
          <p:cNvPr id="540" name="文本框 539"/>
          <p:cNvSpPr txBox="1"/>
          <p:nvPr userDrawn="1"/>
        </p:nvSpPr>
        <p:spPr>
          <a:xfrm>
            <a:off x="1007552" y="6249400"/>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541" name="直接箭头连接符 540"/>
          <p:cNvCxnSpPr/>
          <p:nvPr userDrawn="1"/>
        </p:nvCxnSpPr>
        <p:spPr>
          <a:xfrm>
            <a:off x="0" y="6434066"/>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defRPr>
            </a:lvl1pPr>
          </a:lstStyle>
          <a:p>
            <a:fld id="{F52114D6-3887-4ECF-8F4F-5694B5188B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defRPr>
            </a:lvl1pPr>
          </a:lstStyle>
          <a:p>
            <a:fld id="{EC9AA0D0-AAE0-4A0F-8520-8EA630DCF9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sv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565795" y="3035939"/>
            <a:ext cx="3283180" cy="369332"/>
          </a:xfrm>
        </p:spPr>
        <p:txBody>
          <a:bodyPr rIns="0" anchor="ctr">
            <a:noAutofit/>
          </a:bodyPr>
          <a:lstStyle/>
          <a:p>
            <a:pPr marL="0" indent="0" algn="r">
              <a:buNone/>
            </a:pPr>
            <a:r>
              <a:rPr lang="zh-CN" altLang="en-US" dirty="0">
                <a:solidFill>
                  <a:schemeClr val="accent1"/>
                </a:solidFill>
              </a:rPr>
              <a:t>互联世界，无惧未来</a:t>
            </a:r>
            <a:endParaRPr lang="zh-CN" altLang="en-US" dirty="0">
              <a:solidFill>
                <a:schemeClr val="accent1"/>
              </a:solidFill>
            </a:endParaRPr>
          </a:p>
        </p:txBody>
      </p:sp>
      <p:sp>
        <p:nvSpPr>
          <p:cNvPr id="4" name="标题 3"/>
          <p:cNvSpPr>
            <a:spLocks noGrp="1"/>
          </p:cNvSpPr>
          <p:nvPr>
            <p:ph type="ctrTitle"/>
          </p:nvPr>
        </p:nvSpPr>
        <p:spPr>
          <a:xfrm>
            <a:off x="5061549" y="1567543"/>
            <a:ext cx="5787426" cy="1421844"/>
          </a:xfrm>
        </p:spPr>
        <p:txBody>
          <a:bodyPr rIns="0">
            <a:noAutofit/>
          </a:bodyPr>
          <a:lstStyle/>
          <a:p>
            <a:pPr algn="r">
              <a:lnSpc>
                <a:spcPct val="100000"/>
              </a:lnSpc>
            </a:pPr>
            <a:r>
              <a:rPr lang="zh-CN" altLang="en-US" b="1" dirty="0">
                <a:latin typeface="+mj-ea"/>
              </a:rPr>
              <a:t>科技风互联网产品</a:t>
            </a:r>
            <a:r>
              <a:rPr b="1" dirty="0">
                <a:latin typeface="+mj-ea"/>
              </a:rPr>
              <a:t>准备项目交付实施总结</a:t>
            </a:r>
            <a:endParaRPr b="1" dirty="0">
              <a:latin typeface="+mj-ea"/>
            </a:endParaRPr>
          </a:p>
        </p:txBody>
      </p:sp>
      <p:sp>
        <p:nvSpPr>
          <p:cNvPr id="6" name="文本占位符 5"/>
          <p:cNvSpPr>
            <a:spLocks noGrp="1"/>
          </p:cNvSpPr>
          <p:nvPr>
            <p:ph type="body" sz="quarter" idx="10"/>
          </p:nvPr>
        </p:nvSpPr>
        <p:spPr>
          <a:xfrm>
            <a:off x="8370129" y="4153220"/>
            <a:ext cx="2478846" cy="300082"/>
          </a:xfrm>
        </p:spPr>
        <p:txBody>
          <a:bodyPr wrap="square" rIns="0">
            <a:noAutofit/>
          </a:bodyPr>
          <a:lstStyle/>
          <a:p>
            <a:pPr marL="0" indent="0" algn="r">
              <a:buNone/>
            </a:pPr>
            <a:r>
              <a:rPr lang="en-US" altLang="zh-CN" dirty="0"/>
              <a:t>xxxxxxxxxxxxx</a:t>
            </a:r>
            <a:r>
              <a:rPr lang="zh-CN" altLang="en-US" dirty="0"/>
              <a:t>集团</a:t>
            </a:r>
            <a:endParaRPr lang="zh-CN" altLang="en-US" dirty="0"/>
          </a:p>
        </p:txBody>
      </p:sp>
      <p:sp>
        <p:nvSpPr>
          <p:cNvPr id="7" name="文本占位符 6"/>
          <p:cNvSpPr>
            <a:spLocks noGrp="1"/>
          </p:cNvSpPr>
          <p:nvPr>
            <p:ph type="body" sz="quarter" idx="11"/>
          </p:nvPr>
        </p:nvSpPr>
        <p:spPr>
          <a:xfrm>
            <a:off x="7935192" y="4453973"/>
            <a:ext cx="2913783" cy="248371"/>
          </a:xfrm>
        </p:spPr>
        <p:txBody>
          <a:bodyPr rIns="0">
            <a:noAutofit/>
          </a:bodyPr>
          <a:lstStyle/>
          <a:p>
            <a:pPr marL="0" indent="0" algn="r">
              <a:buNone/>
            </a:pPr>
            <a:r>
              <a:rPr lang="zh-CN" altLang="en-US" dirty="0"/>
              <a:t>汇报人</a:t>
            </a:r>
            <a:r>
              <a:rPr lang="zh-CN" altLang="en-US" dirty="0" smtClean="0"/>
              <a:t>：谢樟才</a:t>
            </a:r>
            <a:endParaRPr lang="zh-C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04</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975" y="2465070"/>
            <a:ext cx="5214620" cy="823595"/>
          </a:xfrm>
        </p:spPr>
        <p:txBody>
          <a:bodyPr>
            <a:noAutofit/>
          </a:bodyPr>
          <a:lstStyle/>
          <a:p>
            <a:r>
              <a:rPr lang="zh-CN" altLang="en-US" b="1" dirty="0">
                <a:solidFill>
                  <a:schemeClr val="accent1"/>
                </a:solidFill>
                <a:latin typeface="+mj-ea"/>
                <a:ea typeface="+mj-ea"/>
              </a:rPr>
              <a:t>敏捷scrum交付和方法</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Project introduction</a:t>
            </a:r>
            <a:endParaRPr lang="en-US" altLang="zh-CN" sz="2400" dirty="0"/>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箭头连接符 78"/>
          <p:cNvCxnSpPr/>
          <p:nvPr/>
        </p:nvCxnSpPr>
        <p:spPr>
          <a:xfrm flipV="1">
            <a:off x="9454856" y="2662563"/>
            <a:ext cx="2737144" cy="1729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7415482" y="3423089"/>
            <a:ext cx="1533628" cy="88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960354" y="3389896"/>
            <a:ext cx="1533628" cy="88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5212860" y="3448816"/>
            <a:ext cx="1533628" cy="96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p:txBody>
          <a:bodyPr>
            <a:noAutofit/>
          </a:bodyPr>
          <a:lstStyle/>
          <a:p>
            <a:r>
              <a:rPr lang="zh-CN" altLang="en-US" dirty="0"/>
              <a:t>项目介绍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17" name="组合 16"/>
          <p:cNvGrpSpPr/>
          <p:nvPr/>
        </p:nvGrpSpPr>
        <p:grpSpPr>
          <a:xfrm>
            <a:off x="2082419" y="2433018"/>
            <a:ext cx="1095614" cy="1163420"/>
            <a:chOff x="5051297" y="2650446"/>
            <a:chExt cx="2141877" cy="2274429"/>
          </a:xfrm>
        </p:grpSpPr>
        <p:sp>
          <p:nvSpPr>
            <p:cNvPr id="18" name="矩形 1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30" name="直接箭头连接符 29"/>
          <p:cNvCxnSpPr/>
          <p:nvPr/>
        </p:nvCxnSpPr>
        <p:spPr>
          <a:xfrm flipV="1">
            <a:off x="0" y="3456005"/>
            <a:ext cx="2240496" cy="141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510597" y="2433018"/>
            <a:ext cx="1095614" cy="1163420"/>
            <a:chOff x="5051297" y="2650446"/>
            <a:chExt cx="2141877" cy="2274429"/>
          </a:xfrm>
        </p:grpSpPr>
        <p:sp>
          <p:nvSpPr>
            <p:cNvPr id="34" name="矩形 3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5" name="矩形 3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7" name="直接连接符 3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1" name="矩形 4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3" name="直接连接符 4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4296508" y="3708399"/>
            <a:ext cx="1095614" cy="1163420"/>
            <a:chOff x="5051297" y="2650446"/>
            <a:chExt cx="2141877" cy="2274429"/>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8724685" y="3708399"/>
            <a:ext cx="1095614" cy="1163420"/>
            <a:chOff x="5051297" y="2650446"/>
            <a:chExt cx="2141877" cy="2274429"/>
          </a:xfrm>
        </p:grpSpPr>
        <p:sp>
          <p:nvSpPr>
            <p:cNvPr id="60" name="矩形 5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2" name="矩形 6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3" name="直接连接符 6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8" name="矩形 6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9" name="直接连接符 6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192360" y="1377857"/>
            <a:ext cx="3020718" cy="1111807"/>
            <a:chOff x="1192360" y="1377857"/>
            <a:chExt cx="3020718" cy="1111807"/>
          </a:xfrm>
        </p:grpSpPr>
        <p:sp>
          <p:nvSpPr>
            <p:cNvPr id="83"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项目目的</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84" name="矩形 83"/>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将介绍敏捷scrum交付和方法，包括什么是敏捷，什么是scrum，如何实施敏捷scrum，如何管理团队和利用敏捷的优势。</a:t>
              </a:r>
              <a:endParaRPr lang="zh-CN" altLang="en-US" sz="1600" dirty="0">
                <a:solidFill>
                  <a:schemeClr val="tx1">
                    <a:lumMod val="85000"/>
                    <a:lumOff val="15000"/>
                  </a:schemeClr>
                </a:solidFill>
                <a:latin typeface="+mn-ea"/>
                <a:cs typeface="+mn-ea"/>
                <a:sym typeface="+mn-lt"/>
              </a:endParaRPr>
            </a:p>
          </p:txBody>
        </p:sp>
      </p:grpSp>
      <p:grpSp>
        <p:nvGrpSpPr>
          <p:cNvPr id="86" name="组合 85"/>
          <p:cNvGrpSpPr/>
          <p:nvPr/>
        </p:nvGrpSpPr>
        <p:grpSpPr>
          <a:xfrm>
            <a:off x="5546816" y="1377857"/>
            <a:ext cx="3020718" cy="1111807"/>
            <a:chOff x="1192360" y="1377857"/>
            <a:chExt cx="3020718" cy="1111807"/>
          </a:xfrm>
        </p:grpSpPr>
        <p:sp>
          <p:nvSpPr>
            <p:cNvPr id="87"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项目主营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88" name="矩形 87"/>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89" name="组合 88"/>
          <p:cNvGrpSpPr/>
          <p:nvPr/>
        </p:nvGrpSpPr>
        <p:grpSpPr>
          <a:xfrm>
            <a:off x="3332727" y="4857551"/>
            <a:ext cx="3020718" cy="1111807"/>
            <a:chOff x="1192360" y="1377857"/>
            <a:chExt cx="3020718" cy="1111807"/>
          </a:xfrm>
        </p:grpSpPr>
        <p:sp>
          <p:nvSpPr>
            <p:cNvPr id="90"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项目业绩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91" name="矩形 90"/>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92" name="组合 91"/>
          <p:cNvGrpSpPr/>
          <p:nvPr/>
        </p:nvGrpSpPr>
        <p:grpSpPr>
          <a:xfrm>
            <a:off x="7687183" y="4857551"/>
            <a:ext cx="3020718" cy="1111807"/>
            <a:chOff x="1192360" y="1377857"/>
            <a:chExt cx="3020718" cy="1111807"/>
          </a:xfrm>
        </p:grpSpPr>
        <p:sp>
          <p:nvSpPr>
            <p:cNvPr id="93"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项目展望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94" name="矩形 93"/>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任意多边形: 形状 108"/>
          <p:cNvSpPr/>
          <p:nvPr/>
        </p:nvSpPr>
        <p:spPr>
          <a:xfrm>
            <a:off x="4371389" y="25757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10" name="任意多边形: 形状 109"/>
          <p:cNvSpPr/>
          <p:nvPr/>
        </p:nvSpPr>
        <p:spPr>
          <a:xfrm flipH="1">
            <a:off x="6475956" y="25757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11" name="任意多边形: 形状 110"/>
          <p:cNvSpPr/>
          <p:nvPr/>
        </p:nvSpPr>
        <p:spPr>
          <a:xfrm flipV="1">
            <a:off x="4371389" y="43420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12" name="任意多边形: 形状 111"/>
          <p:cNvSpPr/>
          <p:nvPr/>
        </p:nvSpPr>
        <p:spPr>
          <a:xfrm flipH="1" flipV="1">
            <a:off x="6475956" y="43420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2" name="文本占位符 1"/>
          <p:cNvSpPr>
            <a:spLocks noGrp="1"/>
          </p:cNvSpPr>
          <p:nvPr>
            <p:ph type="body" sz="quarter" idx="10"/>
          </p:nvPr>
        </p:nvSpPr>
        <p:spPr/>
        <p:txBody>
          <a:bodyPr>
            <a:noAutofit/>
          </a:bodyPr>
          <a:lstStyle/>
          <a:p>
            <a:r>
              <a:rPr lang="zh-CN" altLang="en-US" dirty="0"/>
              <a:t>项目介绍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81" name="组合 80"/>
          <p:cNvGrpSpPr/>
          <p:nvPr/>
        </p:nvGrpSpPr>
        <p:grpSpPr>
          <a:xfrm>
            <a:off x="5086010" y="2559354"/>
            <a:ext cx="2046407" cy="2173056"/>
            <a:chOff x="5072797" y="2342472"/>
            <a:chExt cx="2046407" cy="2173056"/>
          </a:xfrm>
        </p:grpSpPr>
        <p:grpSp>
          <p:nvGrpSpPr>
            <p:cNvPr id="17" name="组合 16"/>
            <p:cNvGrpSpPr/>
            <p:nvPr/>
          </p:nvGrpSpPr>
          <p:grpSpPr>
            <a:xfrm>
              <a:off x="5072797" y="2342472"/>
              <a:ext cx="2046407" cy="2173056"/>
              <a:chOff x="5051297" y="2650446"/>
              <a:chExt cx="2141877" cy="2274429"/>
            </a:xfrm>
          </p:grpSpPr>
          <p:sp>
            <p:nvSpPr>
              <p:cNvPr id="18" name="矩形 1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834696" y="3101018"/>
              <a:ext cx="555500" cy="555500"/>
              <a:chOff x="5834696" y="3101018"/>
              <a:chExt cx="555500" cy="555500"/>
            </a:xfrm>
          </p:grpSpPr>
          <p:sp>
            <p:nvSpPr>
              <p:cNvPr id="6" name="任意多边形: 形状 5"/>
              <p:cNvSpPr/>
              <p:nvPr/>
            </p:nvSpPr>
            <p:spPr>
              <a:xfrm>
                <a:off x="6279096" y="31010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7" name="任意多边形: 形状 6"/>
              <p:cNvSpPr/>
              <p:nvPr/>
            </p:nvSpPr>
            <p:spPr>
              <a:xfrm>
                <a:off x="6056896" y="33232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8" name="任意多边形: 形状 7"/>
              <p:cNvSpPr/>
              <p:nvPr/>
            </p:nvSpPr>
            <p:spPr>
              <a:xfrm>
                <a:off x="6279096" y="35454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9" name="任意多边形: 形状 8"/>
              <p:cNvSpPr/>
              <p:nvPr/>
            </p:nvSpPr>
            <p:spPr>
              <a:xfrm>
                <a:off x="5834696" y="31010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10" name="任意多边形: 形状 9"/>
              <p:cNvSpPr/>
              <p:nvPr/>
            </p:nvSpPr>
            <p:spPr>
              <a:xfrm>
                <a:off x="5834696" y="35454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11" name="任意多边形: 形状 10"/>
              <p:cNvSpPr/>
              <p:nvPr/>
            </p:nvSpPr>
            <p:spPr>
              <a:xfrm>
                <a:off x="6056896" y="3600968"/>
                <a:ext cx="111100" cy="13887"/>
              </a:xfrm>
              <a:custGeom>
                <a:avLst/>
                <a:gdLst>
                  <a:gd name="connsiteX0" fmla="*/ 0 w 111100"/>
                  <a:gd name="connsiteY0" fmla="*/ 0 h 13887"/>
                  <a:gd name="connsiteX1" fmla="*/ 111100 w 111100"/>
                  <a:gd name="connsiteY1" fmla="*/ 0 h 13887"/>
                  <a:gd name="connsiteX2" fmla="*/ 0 w 111100"/>
                  <a:gd name="connsiteY2" fmla="*/ 0 h 13887"/>
                </a:gdLst>
                <a:ahLst/>
                <a:cxnLst>
                  <a:cxn ang="0">
                    <a:pos x="connsiteX0" y="connsiteY0"/>
                  </a:cxn>
                  <a:cxn ang="0">
                    <a:pos x="connsiteX1" y="connsiteY1"/>
                  </a:cxn>
                  <a:cxn ang="0">
                    <a:pos x="connsiteX2" y="connsiteY2"/>
                  </a:cxn>
                </a:cxnLst>
                <a:rect l="l" t="t" r="r" b="b"/>
                <a:pathLst>
                  <a:path w="111100" h="13887">
                    <a:moveTo>
                      <a:pt x="0" y="0"/>
                    </a:moveTo>
                    <a:lnTo>
                      <a:pt x="111100" y="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12" name="任意多边形: 形状 11"/>
              <p:cNvSpPr/>
              <p:nvPr/>
            </p:nvSpPr>
            <p:spPr>
              <a:xfrm>
                <a:off x="6056896" y="3600968"/>
                <a:ext cx="111100" cy="13887"/>
              </a:xfrm>
              <a:custGeom>
                <a:avLst/>
                <a:gdLst>
                  <a:gd name="connsiteX0" fmla="*/ 0 w 111100"/>
                  <a:gd name="connsiteY0" fmla="*/ 0 h 13887"/>
                  <a:gd name="connsiteX1" fmla="*/ 111100 w 111100"/>
                  <a:gd name="connsiteY1" fmla="*/ 0 h 13887"/>
                </a:gdLst>
                <a:ahLst/>
                <a:cxnLst>
                  <a:cxn ang="0">
                    <a:pos x="connsiteX0" y="connsiteY0"/>
                  </a:cxn>
                  <a:cxn ang="0">
                    <a:pos x="connsiteX1" y="connsiteY1"/>
                  </a:cxn>
                </a:cxnLst>
                <a:rect l="l" t="t" r="r" b="b"/>
                <a:pathLst>
                  <a:path w="111100" h="13887">
                    <a:moveTo>
                      <a:pt x="0" y="0"/>
                    </a:moveTo>
                    <a:lnTo>
                      <a:pt x="111100" y="0"/>
                    </a:lnTo>
                  </a:path>
                </a:pathLst>
              </a:custGeom>
              <a:noFill/>
              <a:ln w="54769" cap="rnd">
                <a:solidFill>
                  <a:schemeClr val="bg1"/>
                </a:solidFill>
                <a:prstDash val="solid"/>
                <a:round/>
              </a:ln>
            </p:spPr>
            <p:txBody>
              <a:bodyPr rtlCol="0" anchor="ctr">
                <a:noAutofit/>
              </a:bodyPr>
              <a:lstStyle/>
              <a:p>
                <a:endParaRPr lang="zh-CN" altLang="en-US"/>
              </a:p>
            </p:txBody>
          </p:sp>
          <p:sp>
            <p:nvSpPr>
              <p:cNvPr id="13" name="任意多边形: 形状 12"/>
              <p:cNvSpPr/>
              <p:nvPr/>
            </p:nvSpPr>
            <p:spPr>
              <a:xfrm>
                <a:off x="6056896" y="3156568"/>
                <a:ext cx="111100" cy="13887"/>
              </a:xfrm>
              <a:custGeom>
                <a:avLst/>
                <a:gdLst>
                  <a:gd name="connsiteX0" fmla="*/ 0 w 111100"/>
                  <a:gd name="connsiteY0" fmla="*/ 0 h 13887"/>
                  <a:gd name="connsiteX1" fmla="*/ 111100 w 111100"/>
                  <a:gd name="connsiteY1" fmla="*/ 0 h 13887"/>
                  <a:gd name="connsiteX2" fmla="*/ 0 w 111100"/>
                  <a:gd name="connsiteY2" fmla="*/ 0 h 13887"/>
                </a:gdLst>
                <a:ahLst/>
                <a:cxnLst>
                  <a:cxn ang="0">
                    <a:pos x="connsiteX0" y="connsiteY0"/>
                  </a:cxn>
                  <a:cxn ang="0">
                    <a:pos x="connsiteX1" y="connsiteY1"/>
                  </a:cxn>
                  <a:cxn ang="0">
                    <a:pos x="connsiteX2" y="connsiteY2"/>
                  </a:cxn>
                </a:cxnLst>
                <a:rect l="l" t="t" r="r" b="b"/>
                <a:pathLst>
                  <a:path w="111100" h="13887">
                    <a:moveTo>
                      <a:pt x="0" y="0"/>
                    </a:moveTo>
                    <a:lnTo>
                      <a:pt x="111100" y="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14" name="任意多边形: 形状 13"/>
              <p:cNvSpPr/>
              <p:nvPr/>
            </p:nvSpPr>
            <p:spPr>
              <a:xfrm>
                <a:off x="6056896" y="3156568"/>
                <a:ext cx="111100" cy="13887"/>
              </a:xfrm>
              <a:custGeom>
                <a:avLst/>
                <a:gdLst>
                  <a:gd name="connsiteX0" fmla="*/ 0 w 111100"/>
                  <a:gd name="connsiteY0" fmla="*/ 0 h 13887"/>
                  <a:gd name="connsiteX1" fmla="*/ 111100 w 111100"/>
                  <a:gd name="connsiteY1" fmla="*/ 0 h 13887"/>
                </a:gdLst>
                <a:ahLst/>
                <a:cxnLst>
                  <a:cxn ang="0">
                    <a:pos x="connsiteX0" y="connsiteY0"/>
                  </a:cxn>
                  <a:cxn ang="0">
                    <a:pos x="connsiteX1" y="connsiteY1"/>
                  </a:cxn>
                </a:cxnLst>
                <a:rect l="l" t="t" r="r" b="b"/>
                <a:pathLst>
                  <a:path w="111100" h="13887">
                    <a:moveTo>
                      <a:pt x="0" y="0"/>
                    </a:moveTo>
                    <a:lnTo>
                      <a:pt x="111100" y="0"/>
                    </a:lnTo>
                  </a:path>
                </a:pathLst>
              </a:custGeom>
              <a:noFill/>
              <a:ln w="54769" cap="rnd">
                <a:solidFill>
                  <a:schemeClr val="bg1"/>
                </a:solidFill>
                <a:prstDash val="solid"/>
                <a:round/>
              </a:ln>
            </p:spPr>
            <p:txBody>
              <a:bodyPr rtlCol="0" anchor="ctr">
                <a:noAutofit/>
              </a:bodyPr>
              <a:lstStyle/>
              <a:p>
                <a:endParaRPr lang="zh-CN" altLang="en-US"/>
              </a:p>
            </p:txBody>
          </p:sp>
          <p:sp>
            <p:nvSpPr>
              <p:cNvPr id="15" name="任意多边形: 形状 14"/>
              <p:cNvSpPr/>
              <p:nvPr/>
            </p:nvSpPr>
            <p:spPr>
              <a:xfrm>
                <a:off x="5890246" y="3323218"/>
                <a:ext cx="13887" cy="111100"/>
              </a:xfrm>
              <a:custGeom>
                <a:avLst/>
                <a:gdLst>
                  <a:gd name="connsiteX0" fmla="*/ 0 w 13887"/>
                  <a:gd name="connsiteY0" fmla="*/ 0 h 111100"/>
                  <a:gd name="connsiteX1" fmla="*/ 0 w 13887"/>
                  <a:gd name="connsiteY1" fmla="*/ 111100 h 111100"/>
                  <a:gd name="connsiteX2" fmla="*/ 0 w 13887"/>
                  <a:gd name="connsiteY2" fmla="*/ 0 h 111100"/>
                </a:gdLst>
                <a:ahLst/>
                <a:cxnLst>
                  <a:cxn ang="0">
                    <a:pos x="connsiteX0" y="connsiteY0"/>
                  </a:cxn>
                  <a:cxn ang="0">
                    <a:pos x="connsiteX1" y="connsiteY1"/>
                  </a:cxn>
                  <a:cxn ang="0">
                    <a:pos x="connsiteX2" y="connsiteY2"/>
                  </a:cxn>
                </a:cxnLst>
                <a:rect l="l" t="t" r="r" b="b"/>
                <a:pathLst>
                  <a:path w="13887" h="111100">
                    <a:moveTo>
                      <a:pt x="0" y="0"/>
                    </a:moveTo>
                    <a:lnTo>
                      <a:pt x="0" y="11110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16" name="任意多边形: 形状 15"/>
              <p:cNvSpPr/>
              <p:nvPr/>
            </p:nvSpPr>
            <p:spPr>
              <a:xfrm>
                <a:off x="5890246" y="3323218"/>
                <a:ext cx="13887" cy="111100"/>
              </a:xfrm>
              <a:custGeom>
                <a:avLst/>
                <a:gdLst>
                  <a:gd name="connsiteX0" fmla="*/ 0 w 13887"/>
                  <a:gd name="connsiteY0" fmla="*/ 0 h 111100"/>
                  <a:gd name="connsiteX1" fmla="*/ 0 w 13887"/>
                  <a:gd name="connsiteY1" fmla="*/ 111100 h 111100"/>
                </a:gdLst>
                <a:ahLst/>
                <a:cxnLst>
                  <a:cxn ang="0">
                    <a:pos x="connsiteX0" y="connsiteY0"/>
                  </a:cxn>
                  <a:cxn ang="0">
                    <a:pos x="connsiteX1" y="connsiteY1"/>
                  </a:cxn>
                </a:cxnLst>
                <a:rect l="l" t="t" r="r" b="b"/>
                <a:pathLst>
                  <a:path w="13887" h="111100">
                    <a:moveTo>
                      <a:pt x="0" y="0"/>
                    </a:moveTo>
                    <a:lnTo>
                      <a:pt x="0" y="111100"/>
                    </a:lnTo>
                  </a:path>
                </a:pathLst>
              </a:custGeom>
              <a:noFill/>
              <a:ln w="54769" cap="rnd">
                <a:solidFill>
                  <a:schemeClr val="bg1"/>
                </a:solidFill>
                <a:prstDash val="solid"/>
                <a:round/>
              </a:ln>
            </p:spPr>
            <p:txBody>
              <a:bodyPr rtlCol="0" anchor="ctr">
                <a:noAutofit/>
              </a:bodyPr>
              <a:lstStyle/>
              <a:p>
                <a:endParaRPr lang="zh-CN" altLang="en-US"/>
              </a:p>
            </p:txBody>
          </p:sp>
          <p:sp>
            <p:nvSpPr>
              <p:cNvPr id="31" name="任意多边形: 形状 30"/>
              <p:cNvSpPr/>
              <p:nvPr/>
            </p:nvSpPr>
            <p:spPr>
              <a:xfrm>
                <a:off x="6334646" y="3323218"/>
                <a:ext cx="13887" cy="111100"/>
              </a:xfrm>
              <a:custGeom>
                <a:avLst/>
                <a:gdLst>
                  <a:gd name="connsiteX0" fmla="*/ 0 w 13887"/>
                  <a:gd name="connsiteY0" fmla="*/ 0 h 111100"/>
                  <a:gd name="connsiteX1" fmla="*/ 0 w 13887"/>
                  <a:gd name="connsiteY1" fmla="*/ 111100 h 111100"/>
                  <a:gd name="connsiteX2" fmla="*/ 0 w 13887"/>
                  <a:gd name="connsiteY2" fmla="*/ 0 h 111100"/>
                </a:gdLst>
                <a:ahLst/>
                <a:cxnLst>
                  <a:cxn ang="0">
                    <a:pos x="connsiteX0" y="connsiteY0"/>
                  </a:cxn>
                  <a:cxn ang="0">
                    <a:pos x="connsiteX1" y="connsiteY1"/>
                  </a:cxn>
                  <a:cxn ang="0">
                    <a:pos x="connsiteX2" y="connsiteY2"/>
                  </a:cxn>
                </a:cxnLst>
                <a:rect l="l" t="t" r="r" b="b"/>
                <a:pathLst>
                  <a:path w="13887" h="111100">
                    <a:moveTo>
                      <a:pt x="0" y="0"/>
                    </a:moveTo>
                    <a:lnTo>
                      <a:pt x="0" y="11110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32" name="任意多边形: 形状 31"/>
              <p:cNvSpPr/>
              <p:nvPr/>
            </p:nvSpPr>
            <p:spPr>
              <a:xfrm>
                <a:off x="6334646" y="3323218"/>
                <a:ext cx="13887" cy="111100"/>
              </a:xfrm>
              <a:custGeom>
                <a:avLst/>
                <a:gdLst>
                  <a:gd name="connsiteX0" fmla="*/ 0 w 13887"/>
                  <a:gd name="connsiteY0" fmla="*/ 0 h 111100"/>
                  <a:gd name="connsiteX1" fmla="*/ 0 w 13887"/>
                  <a:gd name="connsiteY1" fmla="*/ 111100 h 111100"/>
                </a:gdLst>
                <a:ahLst/>
                <a:cxnLst>
                  <a:cxn ang="0">
                    <a:pos x="connsiteX0" y="connsiteY0"/>
                  </a:cxn>
                  <a:cxn ang="0">
                    <a:pos x="connsiteX1" y="connsiteY1"/>
                  </a:cxn>
                </a:cxnLst>
                <a:rect l="l" t="t" r="r" b="b"/>
                <a:pathLst>
                  <a:path w="13887" h="111100">
                    <a:moveTo>
                      <a:pt x="0" y="0"/>
                    </a:moveTo>
                    <a:lnTo>
                      <a:pt x="0" y="111100"/>
                    </a:lnTo>
                  </a:path>
                </a:pathLst>
              </a:custGeom>
              <a:noFill/>
              <a:ln w="54769" cap="rnd">
                <a:solidFill>
                  <a:schemeClr val="bg1"/>
                </a:solidFill>
                <a:prstDash val="solid"/>
                <a:round/>
              </a:ln>
            </p:spPr>
            <p:txBody>
              <a:bodyPr rtlCol="0" anchor="ctr">
                <a:noAutofit/>
              </a:bodyPr>
              <a:lstStyle/>
              <a:p>
                <a:endParaRPr lang="zh-CN" altLang="en-US"/>
              </a:p>
            </p:txBody>
          </p:sp>
        </p:grpSp>
      </p:grpSp>
      <p:grpSp>
        <p:nvGrpSpPr>
          <p:cNvPr id="80" name="组合 79"/>
          <p:cNvGrpSpPr/>
          <p:nvPr/>
        </p:nvGrpSpPr>
        <p:grpSpPr>
          <a:xfrm>
            <a:off x="1330584" y="1808615"/>
            <a:ext cx="3031331" cy="1620385"/>
            <a:chOff x="1330584" y="1591733"/>
            <a:chExt cx="3031331" cy="1620385"/>
          </a:xfrm>
        </p:grpSpPr>
        <p:sp>
          <p:nvSpPr>
            <p:cNvPr id="95" name="矩形: 剪去左右顶角 94"/>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7" name="直接连接符 76"/>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7817644" y="1808615"/>
            <a:ext cx="3031331" cy="1620385"/>
            <a:chOff x="1330584" y="1591733"/>
            <a:chExt cx="3031331" cy="1620385"/>
          </a:xfrm>
        </p:grpSpPr>
        <p:sp>
          <p:nvSpPr>
            <p:cNvPr id="98" name="矩形: 剪去左右顶角 97"/>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9" name="直接连接符 98"/>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1330584" y="3893126"/>
            <a:ext cx="3031331" cy="1620385"/>
            <a:chOff x="1330584" y="1591733"/>
            <a:chExt cx="3031331" cy="1620385"/>
          </a:xfrm>
        </p:grpSpPr>
        <p:sp>
          <p:nvSpPr>
            <p:cNvPr id="102" name="矩形: 剪去左右顶角 101"/>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3" name="直接连接符 102"/>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7817644" y="3893126"/>
            <a:ext cx="3031331" cy="1620385"/>
            <a:chOff x="1330584" y="1591733"/>
            <a:chExt cx="3031331" cy="1620385"/>
          </a:xfrm>
        </p:grpSpPr>
        <p:sp>
          <p:nvSpPr>
            <p:cNvPr id="106" name="矩形: 剪去左右顶角 105"/>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7" name="直接连接符 106"/>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矩形 71"/>
          <p:cNvSpPr txBox="1"/>
          <p:nvPr/>
        </p:nvSpPr>
        <p:spPr>
          <a:xfrm>
            <a:off x="1649157"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产品迭代一</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4" name="矩形 113"/>
          <p:cNvSpPr/>
          <p:nvPr/>
        </p:nvSpPr>
        <p:spPr>
          <a:xfrm>
            <a:off x="1581424"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敏捷开发和Scrum方法介绍</a:t>
            </a:r>
            <a:endParaRPr lang="zh-CN" altLang="en-US" sz="1600" dirty="0">
              <a:solidFill>
                <a:schemeClr val="tx1">
                  <a:lumMod val="85000"/>
                  <a:lumOff val="15000"/>
                </a:schemeClr>
              </a:solidFill>
              <a:latin typeface="+mn-ea"/>
              <a:cs typeface="+mn-ea"/>
              <a:sym typeface="+mn-lt"/>
            </a:endParaRPr>
          </a:p>
        </p:txBody>
      </p:sp>
      <p:sp>
        <p:nvSpPr>
          <p:cNvPr id="115" name="矩形 71"/>
          <p:cNvSpPr txBox="1"/>
          <p:nvPr/>
        </p:nvSpPr>
        <p:spPr>
          <a:xfrm>
            <a:off x="8130732"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产品迭代二</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062999"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敏捷团队和角色分工</a:t>
            </a:r>
            <a:endParaRPr lang="zh-CN" altLang="en-US" sz="1600" dirty="0">
              <a:solidFill>
                <a:schemeClr val="tx1">
                  <a:lumMod val="85000"/>
                  <a:lumOff val="15000"/>
                </a:schemeClr>
              </a:solidFill>
              <a:latin typeface="+mn-ea"/>
              <a:cs typeface="+mn-ea"/>
              <a:sym typeface="+mn-lt"/>
            </a:endParaRPr>
          </a:p>
        </p:txBody>
      </p:sp>
      <p:sp>
        <p:nvSpPr>
          <p:cNvPr id="117" name="矩形 71"/>
          <p:cNvSpPr txBox="1"/>
          <p:nvPr/>
        </p:nvSpPr>
        <p:spPr>
          <a:xfrm>
            <a:off x="1649157" y="4135806"/>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产品迭代三</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8" name="矩形 117"/>
          <p:cNvSpPr/>
          <p:nvPr/>
        </p:nvSpPr>
        <p:spPr>
          <a:xfrm>
            <a:off x="1581424" y="4568905"/>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敏捷流程和实践方法</a:t>
            </a:r>
            <a:endParaRPr lang="zh-CN" altLang="en-US" sz="1600" dirty="0">
              <a:solidFill>
                <a:schemeClr val="tx1">
                  <a:lumMod val="85000"/>
                  <a:lumOff val="15000"/>
                </a:schemeClr>
              </a:solidFill>
              <a:latin typeface="+mn-ea"/>
              <a:cs typeface="+mn-ea"/>
              <a:sym typeface="+mn-lt"/>
            </a:endParaRPr>
          </a:p>
        </p:txBody>
      </p:sp>
      <p:sp>
        <p:nvSpPr>
          <p:cNvPr id="119" name="矩形 71"/>
          <p:cNvSpPr txBox="1"/>
          <p:nvPr/>
        </p:nvSpPr>
        <p:spPr>
          <a:xfrm>
            <a:off x="8130732" y="4135806"/>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20" name="矩形 119"/>
          <p:cNvSpPr/>
          <p:nvPr/>
        </p:nvSpPr>
        <p:spPr>
          <a:xfrm>
            <a:off x="8062999" y="4568905"/>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敏捷交付和迭代管理</a:t>
            </a:r>
            <a:endParaRPr lang="zh-CN" altLang="en-US" sz="1600" dirty="0">
              <a:solidFill>
                <a:schemeClr val="tx1">
                  <a:lumMod val="85000"/>
                  <a:lumOff val="15000"/>
                </a:schemeClr>
              </a:solidFill>
              <a:latin typeface="+mn-ea"/>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05</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975" y="2465070"/>
            <a:ext cx="5214620" cy="823595"/>
          </a:xfrm>
        </p:spPr>
        <p:txBody>
          <a:bodyPr>
            <a:noAutofit/>
          </a:bodyPr>
          <a:lstStyle/>
          <a:p>
            <a:r>
              <a:rPr lang="zh-CN" altLang="en-US" b="1" dirty="0">
                <a:solidFill>
                  <a:schemeClr val="accent1"/>
                </a:solidFill>
                <a:latin typeface="+mj-ea"/>
                <a:ea typeface="+mj-ea"/>
              </a:rPr>
              <a:t>项目时间表</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Project introduction</a:t>
            </a:r>
            <a:endParaRPr lang="en-US" altLang="zh-CN" sz="2400" dirty="0"/>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项目介绍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5" name="组合 4"/>
          <p:cNvGrpSpPr/>
          <p:nvPr/>
        </p:nvGrpSpPr>
        <p:grpSpPr>
          <a:xfrm>
            <a:off x="0" y="1694640"/>
            <a:ext cx="11199902" cy="5163360"/>
            <a:chOff x="0" y="2007907"/>
            <a:chExt cx="11199902" cy="5163360"/>
          </a:xfrm>
        </p:grpSpPr>
        <p:cxnSp>
          <p:nvCxnSpPr>
            <p:cNvPr id="60" name="直接连接符 59"/>
            <p:cNvCxnSpPr/>
            <p:nvPr/>
          </p:nvCxnSpPr>
          <p:spPr>
            <a:xfrm>
              <a:off x="0" y="2007908"/>
              <a:ext cx="1055703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994743" y="3556456"/>
              <a:ext cx="75622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037082" y="5077330"/>
              <a:ext cx="766584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弧形 62"/>
            <p:cNvSpPr/>
            <p:nvPr/>
          </p:nvSpPr>
          <p:spPr>
            <a:xfrm>
              <a:off x="9914176" y="2007907"/>
              <a:ext cx="1285726" cy="1548548"/>
            </a:xfrm>
            <a:prstGeom prst="arc">
              <a:avLst>
                <a:gd name="adj1" fmla="val 16026436"/>
                <a:gd name="adj2" fmla="val 5524062"/>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E7CDF"/>
                </a:solidFill>
                <a:effectLst/>
                <a:uLnTx/>
                <a:uFillTx/>
                <a:latin typeface="微软雅黑 Light" panose="020B0502040204020203" pitchFamily="34" charset="-122"/>
                <a:ea typeface="微软雅黑 Light" panose="020B0502040204020203" pitchFamily="34" charset="-122"/>
                <a:cs typeface="+mn-cs"/>
              </a:endParaRPr>
            </a:p>
          </p:txBody>
        </p:sp>
        <p:sp>
          <p:nvSpPr>
            <p:cNvPr id="64" name="弧形 63"/>
            <p:cNvSpPr/>
            <p:nvPr/>
          </p:nvSpPr>
          <p:spPr>
            <a:xfrm rot="10800000">
              <a:off x="2359023" y="3551410"/>
              <a:ext cx="1465263" cy="1528843"/>
            </a:xfrm>
            <a:prstGeom prst="arc">
              <a:avLst>
                <a:gd name="adj1" fmla="val 16401357"/>
                <a:gd name="adj2" fmla="val 5065752"/>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E7CDF"/>
                </a:solidFill>
                <a:effectLst/>
                <a:uLnTx/>
                <a:uFillTx/>
                <a:latin typeface="微软雅黑 Light" panose="020B0502040204020203" pitchFamily="34" charset="-122"/>
                <a:ea typeface="微软雅黑 Light" panose="020B0502040204020203" pitchFamily="34" charset="-122"/>
                <a:cs typeface="+mn-cs"/>
              </a:endParaRPr>
            </a:p>
          </p:txBody>
        </p:sp>
        <p:sp>
          <p:nvSpPr>
            <p:cNvPr id="65" name="弧形 64"/>
            <p:cNvSpPr/>
            <p:nvPr/>
          </p:nvSpPr>
          <p:spPr>
            <a:xfrm>
              <a:off x="10201915" y="5079711"/>
              <a:ext cx="997987" cy="997987"/>
            </a:xfrm>
            <a:prstGeom prst="arc">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E7CDF"/>
                </a:solidFill>
                <a:effectLst/>
                <a:uLnTx/>
                <a:uFillTx/>
                <a:latin typeface="微软雅黑 Light" panose="020B0502040204020203" pitchFamily="34" charset="-122"/>
                <a:ea typeface="微软雅黑 Light" panose="020B0502040204020203" pitchFamily="34" charset="-122"/>
                <a:cs typeface="+mn-cs"/>
              </a:endParaRPr>
            </a:p>
          </p:txBody>
        </p:sp>
        <p:cxnSp>
          <p:nvCxnSpPr>
            <p:cNvPr id="66" name="直接连接符 65"/>
            <p:cNvCxnSpPr/>
            <p:nvPr/>
          </p:nvCxnSpPr>
          <p:spPr>
            <a:xfrm>
              <a:off x="11199902" y="5567622"/>
              <a:ext cx="0" cy="160364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163555" y="1836688"/>
            <a:ext cx="1978814" cy="1209287"/>
            <a:chOff x="1163555" y="2149955"/>
            <a:chExt cx="1978814" cy="1209287"/>
          </a:xfrm>
        </p:grpSpPr>
        <p:sp>
          <p:nvSpPr>
            <p:cNvPr id="82" name="文本框 81"/>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83" name="文本框 82"/>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讨论项目时间表的制定和管理，包括制定时间表、管理里程碑和进度计划、评估和管理进度延误和变更等方面。</a:t>
              </a:r>
              <a:endParaRPr lang="zh-CN" altLang="en-US" sz="1600" dirty="0">
                <a:solidFill>
                  <a:schemeClr val="tx1">
                    <a:lumMod val="85000"/>
                    <a:lumOff val="15000"/>
                  </a:schemeClr>
                </a:solidFill>
                <a:latin typeface="+mn-ea"/>
                <a:cs typeface="+mn-ea"/>
                <a:sym typeface="+mn-lt"/>
              </a:endParaRPr>
            </a:p>
          </p:txBody>
        </p:sp>
      </p:grpSp>
      <p:grpSp>
        <p:nvGrpSpPr>
          <p:cNvPr id="137" name="组合 136"/>
          <p:cNvGrpSpPr/>
          <p:nvPr/>
        </p:nvGrpSpPr>
        <p:grpSpPr>
          <a:xfrm>
            <a:off x="4797077" y="1836688"/>
            <a:ext cx="1978814" cy="1209287"/>
            <a:chOff x="1163555" y="2149955"/>
            <a:chExt cx="1978814" cy="1209287"/>
          </a:xfrm>
        </p:grpSpPr>
        <p:sp>
          <p:nvSpPr>
            <p:cNvPr id="138" name="文本框 137"/>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39" name="文本框 138"/>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0" name="组合 139"/>
          <p:cNvGrpSpPr/>
          <p:nvPr/>
        </p:nvGrpSpPr>
        <p:grpSpPr>
          <a:xfrm>
            <a:off x="8150117" y="1836688"/>
            <a:ext cx="1978814" cy="1209287"/>
            <a:chOff x="1163555" y="2149955"/>
            <a:chExt cx="1978814" cy="1209287"/>
          </a:xfrm>
        </p:grpSpPr>
        <p:sp>
          <p:nvSpPr>
            <p:cNvPr id="141" name="文本框 140"/>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42" name="文本框 141"/>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3" name="组合 142"/>
          <p:cNvGrpSpPr/>
          <p:nvPr/>
        </p:nvGrpSpPr>
        <p:grpSpPr>
          <a:xfrm>
            <a:off x="4797077" y="3398981"/>
            <a:ext cx="1978814" cy="1209287"/>
            <a:chOff x="1163555" y="2149955"/>
            <a:chExt cx="1978814" cy="1209287"/>
          </a:xfrm>
        </p:grpSpPr>
        <p:sp>
          <p:nvSpPr>
            <p:cNvPr id="144" name="文本框 143"/>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45" name="文本框 144"/>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6" name="组合 145"/>
          <p:cNvGrpSpPr/>
          <p:nvPr/>
        </p:nvGrpSpPr>
        <p:grpSpPr>
          <a:xfrm>
            <a:off x="8150117" y="3398981"/>
            <a:ext cx="1978814" cy="1209287"/>
            <a:chOff x="1163555" y="2149955"/>
            <a:chExt cx="1978814" cy="1209287"/>
          </a:xfrm>
        </p:grpSpPr>
        <p:sp>
          <p:nvSpPr>
            <p:cNvPr id="147" name="文本框 146"/>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48" name="文本框 147"/>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9" name="组合 148"/>
          <p:cNvGrpSpPr/>
          <p:nvPr/>
        </p:nvGrpSpPr>
        <p:grpSpPr>
          <a:xfrm>
            <a:off x="3217640" y="4910019"/>
            <a:ext cx="1978814" cy="1209287"/>
            <a:chOff x="1163555" y="2149955"/>
            <a:chExt cx="1978814" cy="1209287"/>
          </a:xfrm>
        </p:grpSpPr>
        <p:sp>
          <p:nvSpPr>
            <p:cNvPr id="150" name="文本框 149"/>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51" name="文本框 150"/>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52" name="组合 151"/>
          <p:cNvGrpSpPr/>
          <p:nvPr/>
        </p:nvGrpSpPr>
        <p:grpSpPr>
          <a:xfrm>
            <a:off x="6570680" y="4910019"/>
            <a:ext cx="1978814" cy="1209287"/>
            <a:chOff x="1163555" y="2149955"/>
            <a:chExt cx="1978814" cy="1209287"/>
          </a:xfrm>
        </p:grpSpPr>
        <p:sp>
          <p:nvSpPr>
            <p:cNvPr id="153" name="文本框 152"/>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54" name="文本框 153"/>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55" name="组合 154"/>
          <p:cNvGrpSpPr/>
          <p:nvPr/>
        </p:nvGrpSpPr>
        <p:grpSpPr>
          <a:xfrm>
            <a:off x="1965965" y="1531719"/>
            <a:ext cx="287195" cy="304969"/>
            <a:chOff x="5051297" y="2650446"/>
            <a:chExt cx="2141877" cy="2274429"/>
          </a:xfrm>
        </p:grpSpPr>
        <p:sp>
          <p:nvSpPr>
            <p:cNvPr id="156" name="矩形 1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7" name="矩形 1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8" name="矩形 1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59" name="直接连接符 1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62" name="矩形 16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3" name="矩形 1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4" name="矩形 16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5" name="直接连接符 1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8" name="组合 167"/>
          <p:cNvGrpSpPr/>
          <p:nvPr/>
        </p:nvGrpSpPr>
        <p:grpSpPr>
          <a:xfrm>
            <a:off x="5642886" y="1531719"/>
            <a:ext cx="287195" cy="304969"/>
            <a:chOff x="5051297" y="2650446"/>
            <a:chExt cx="2141877" cy="2274429"/>
          </a:xfrm>
        </p:grpSpPr>
        <p:sp>
          <p:nvSpPr>
            <p:cNvPr id="169" name="矩形 16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0" name="矩形 16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1" name="矩形 17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2" name="直接连接符 17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6" name="矩形 17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7" name="矩形 17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8" name="直接连接符 17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8989153" y="1531719"/>
            <a:ext cx="287195" cy="304969"/>
            <a:chOff x="5051297" y="2650446"/>
            <a:chExt cx="2141877" cy="2274429"/>
          </a:xfrm>
        </p:grpSpPr>
        <p:sp>
          <p:nvSpPr>
            <p:cNvPr id="182" name="矩形 18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3" name="矩形 18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4" name="矩形 18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5" name="直接连接符 18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88" name="矩形 187"/>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9" name="矩形 18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0" name="矩形 18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1" name="直接连接符 19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4" name="组合 193"/>
          <p:cNvGrpSpPr/>
          <p:nvPr/>
        </p:nvGrpSpPr>
        <p:grpSpPr>
          <a:xfrm>
            <a:off x="5642886" y="3085658"/>
            <a:ext cx="287195" cy="304969"/>
            <a:chOff x="5051297" y="2650446"/>
            <a:chExt cx="2141877" cy="2274429"/>
          </a:xfrm>
        </p:grpSpPr>
        <p:sp>
          <p:nvSpPr>
            <p:cNvPr id="195" name="矩形 19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6" name="矩形 19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8" name="直接连接符 19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1" name="矩形 200"/>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2" name="矩形 20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4" name="直接连接符 20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合 206"/>
          <p:cNvGrpSpPr/>
          <p:nvPr/>
        </p:nvGrpSpPr>
        <p:grpSpPr>
          <a:xfrm>
            <a:off x="8989153" y="3085658"/>
            <a:ext cx="287195" cy="304969"/>
            <a:chOff x="5051297" y="2650446"/>
            <a:chExt cx="2141877" cy="2274429"/>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a:off x="3983673" y="4611578"/>
            <a:ext cx="287195" cy="304969"/>
            <a:chOff x="5051297" y="2650446"/>
            <a:chExt cx="2141877" cy="2274429"/>
          </a:xfrm>
        </p:grpSpPr>
        <p:sp>
          <p:nvSpPr>
            <p:cNvPr id="221" name="矩形 22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3" name="矩形 22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4" name="直接连接符 22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7" name="矩形 22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9" name="矩形 22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0" name="直接连接符 22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3" name="组合 232"/>
          <p:cNvGrpSpPr/>
          <p:nvPr/>
        </p:nvGrpSpPr>
        <p:grpSpPr>
          <a:xfrm>
            <a:off x="7329940" y="4611578"/>
            <a:ext cx="287195" cy="304969"/>
            <a:chOff x="5051297" y="2650446"/>
            <a:chExt cx="2141877" cy="2274429"/>
          </a:xfrm>
        </p:grpSpPr>
        <p:sp>
          <p:nvSpPr>
            <p:cNvPr id="234" name="矩形 23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5" name="矩形 23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6" name="矩形 23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7" name="直接连接符 23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1" name="矩形 24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2" name="矩形 241"/>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3" name="直接连接符 24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a:t>
            </a:r>
            <a:r>
              <a:rPr lang="en-US" altLang="zh-CN" dirty="0">
                <a:ln>
                  <a:solidFill>
                    <a:schemeClr val="accent1"/>
                  </a:solidFill>
                </a:ln>
                <a:latin typeface="+mj-ea"/>
                <a:ea typeface="+mj-ea"/>
              </a:rPr>
              <a:t>TWO</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06</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p:txBody>
          <a:bodyPr>
            <a:noAutofit/>
          </a:bodyPr>
          <a:lstStyle/>
          <a:p>
            <a:r>
              <a:rPr lang="zh-CN" altLang="en-US" dirty="0"/>
              <a:t>项目资源能力</a:t>
            </a:r>
            <a:endParaRPr lang="zh-CN" altLang="en-US" dirty="0"/>
          </a:p>
        </p:txBody>
      </p:sp>
      <p:sp>
        <p:nvSpPr>
          <p:cNvPr id="34" name="文本占位符 33"/>
          <p:cNvSpPr>
            <a:spLocks noGrp="1"/>
          </p:cNvSpPr>
          <p:nvPr>
            <p:ph type="body" sz="quarter" idx="14"/>
          </p:nvPr>
        </p:nvSpPr>
        <p:spPr/>
        <p:txBody>
          <a:bodyPr>
            <a:noAutofit/>
          </a:bodyPr>
          <a:lstStyle/>
          <a:p>
            <a:r>
              <a:rPr lang="en-US" altLang="zh-CN" sz="2400" dirty="0"/>
              <a:t>Team to introduce</a:t>
            </a:r>
            <a:endParaRPr lang="en-US" altLang="zh-CN" sz="2400" dirty="0"/>
          </a:p>
        </p:txBody>
      </p:sp>
      <p:grpSp>
        <p:nvGrpSpPr>
          <p:cNvPr id="36" name="组合 35"/>
          <p:cNvGrpSpPr/>
          <p:nvPr/>
        </p:nvGrpSpPr>
        <p:grpSpPr>
          <a:xfrm>
            <a:off x="11877609" y="321733"/>
            <a:ext cx="208829" cy="221753"/>
            <a:chOff x="5051297" y="2650446"/>
            <a:chExt cx="2141877" cy="2274429"/>
          </a:xfrm>
        </p:grpSpPr>
        <p:sp>
          <p:nvSpPr>
            <p:cNvPr id="37" name="矩形 3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6" name="直接连接符 4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1877609" y="846666"/>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grpSp>
        <p:nvGrpSpPr>
          <p:cNvPr id="17" name="组合 16"/>
          <p:cNvGrpSpPr/>
          <p:nvPr/>
        </p:nvGrpSpPr>
        <p:grpSpPr>
          <a:xfrm>
            <a:off x="4369975" y="2454891"/>
            <a:ext cx="1066555" cy="1132562"/>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5613452" y="1681887"/>
            <a:ext cx="1849696" cy="1964170"/>
            <a:chOff x="4826145" y="2650448"/>
            <a:chExt cx="2046407" cy="2274429"/>
          </a:xfrm>
        </p:grpSpPr>
        <p:sp>
          <p:nvSpPr>
            <p:cNvPr id="68" name="矩形 6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1" name="直接连接符 7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5272777" y="3488044"/>
            <a:ext cx="1445786" cy="1535263"/>
            <a:chOff x="4826145" y="2650448"/>
            <a:chExt cx="2046407" cy="2274429"/>
          </a:xfrm>
        </p:grpSpPr>
        <p:sp>
          <p:nvSpPr>
            <p:cNvPr id="85" name="矩形 84"/>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6" name="矩形 85"/>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8" name="直接连接符 87"/>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2" name="矩形 91"/>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4" name="直接连接符 93"/>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354220" y="2626371"/>
            <a:ext cx="2645003" cy="1776224"/>
            <a:chOff x="1354220" y="2626371"/>
            <a:chExt cx="2645003" cy="1776224"/>
          </a:xfrm>
        </p:grpSpPr>
        <p:sp>
          <p:nvSpPr>
            <p:cNvPr id="62" name="矩形 71"/>
            <p:cNvSpPr txBox="1"/>
            <p:nvPr/>
          </p:nvSpPr>
          <p:spPr>
            <a:xfrm>
              <a:off x="1817319" y="2626371"/>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管理成员</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1354220" y="3059470"/>
              <a:ext cx="2645003"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人员需求和分配</a:t>
              </a:r>
              <a:endParaRPr lang="zh-CN" altLang="en-US" sz="1600" dirty="0">
                <a:solidFill>
                  <a:schemeClr val="tx1">
                    <a:lumMod val="85000"/>
                    <a:lumOff val="15000"/>
                  </a:schemeClr>
                </a:solidFill>
                <a:latin typeface="+mn-ea"/>
                <a:cs typeface="+mn-ea"/>
                <a:sym typeface="+mn-lt"/>
              </a:endParaRPr>
            </a:p>
          </p:txBody>
        </p:sp>
        <p:grpSp>
          <p:nvGrpSpPr>
            <p:cNvPr id="136" name="组合 135"/>
            <p:cNvGrpSpPr/>
            <p:nvPr/>
          </p:nvGrpSpPr>
          <p:grpSpPr>
            <a:xfrm>
              <a:off x="1460618" y="2713799"/>
              <a:ext cx="226568" cy="240590"/>
              <a:chOff x="4826145" y="2650448"/>
              <a:chExt cx="2046407" cy="2274429"/>
            </a:xfrm>
          </p:grpSpPr>
          <p:sp>
            <p:nvSpPr>
              <p:cNvPr id="137" name="矩形 136"/>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8" name="矩形 137"/>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9" name="矩形 138"/>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0" name="直接连接符 139"/>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4" name="矩形 143"/>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5" name="矩形 144"/>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6" name="直接连接符 145"/>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grpSp>
        <p:nvGrpSpPr>
          <p:cNvPr id="149" name="组合 148"/>
          <p:cNvGrpSpPr/>
          <p:nvPr/>
        </p:nvGrpSpPr>
        <p:grpSpPr>
          <a:xfrm>
            <a:off x="7863682" y="1533677"/>
            <a:ext cx="2703390" cy="1776224"/>
            <a:chOff x="1354221" y="2626371"/>
            <a:chExt cx="2703390" cy="1776224"/>
          </a:xfrm>
        </p:grpSpPr>
        <p:sp>
          <p:nvSpPr>
            <p:cNvPr id="150" name="矩形 71"/>
            <p:cNvSpPr txBox="1"/>
            <p:nvPr/>
          </p:nvSpPr>
          <p:spPr>
            <a:xfrm>
              <a:off x="1817319" y="2626371"/>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技术团队</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51" name="矩形 150"/>
            <p:cNvSpPr/>
            <p:nvPr/>
          </p:nvSpPr>
          <p:spPr>
            <a:xfrm>
              <a:off x="1354221" y="3059470"/>
              <a:ext cx="2703390"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项目资源评估和选择</a:t>
              </a:r>
              <a:endParaRPr lang="zh-CN" altLang="en-US" sz="1600" dirty="0">
                <a:solidFill>
                  <a:schemeClr val="tx1">
                    <a:lumMod val="85000"/>
                    <a:lumOff val="15000"/>
                  </a:schemeClr>
                </a:solidFill>
                <a:latin typeface="+mn-ea"/>
                <a:cs typeface="+mn-ea"/>
                <a:sym typeface="+mn-lt"/>
              </a:endParaRPr>
            </a:p>
            <a:p>
              <a:pPr>
                <a:lnSpc>
                  <a:spcPct val="130000"/>
                </a:lnSpc>
              </a:pPr>
              <a:r>
                <a:rPr lang="zh-CN" altLang="en-US" sz="1600" dirty="0">
                  <a:solidFill>
                    <a:schemeClr val="tx1">
                      <a:lumMod val="85000"/>
                      <a:lumOff val="15000"/>
                    </a:schemeClr>
                  </a:solidFill>
                  <a:latin typeface="+mn-ea"/>
                  <a:cs typeface="+mn-ea"/>
                  <a:sym typeface="+mn-lt"/>
                </a:rPr>
                <a:t>项目人员绩效评价和激励机制</a:t>
              </a:r>
              <a:endParaRPr lang="zh-CN" altLang="en-US" sz="1600" dirty="0">
                <a:solidFill>
                  <a:schemeClr val="tx1">
                    <a:lumMod val="85000"/>
                    <a:lumOff val="15000"/>
                  </a:schemeClr>
                </a:solidFill>
                <a:latin typeface="+mn-ea"/>
                <a:cs typeface="+mn-ea"/>
                <a:sym typeface="+mn-lt"/>
              </a:endParaRPr>
            </a:p>
          </p:txBody>
        </p:sp>
        <p:grpSp>
          <p:nvGrpSpPr>
            <p:cNvPr id="152" name="组合 151"/>
            <p:cNvGrpSpPr/>
            <p:nvPr/>
          </p:nvGrpSpPr>
          <p:grpSpPr>
            <a:xfrm>
              <a:off x="1460618" y="2713799"/>
              <a:ext cx="226568" cy="240590"/>
              <a:chOff x="4826145" y="2650448"/>
              <a:chExt cx="2046407" cy="2274429"/>
            </a:xfrm>
          </p:grpSpPr>
          <p:sp>
            <p:nvSpPr>
              <p:cNvPr id="153" name="矩形 15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4" name="矩形 15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5" name="矩形 15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56" name="直接连接符 15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0" name="矩形 15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1" name="矩形 16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2" name="直接连接符 16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grpSp>
        <p:nvGrpSpPr>
          <p:cNvPr id="165" name="组合 164"/>
          <p:cNvGrpSpPr/>
          <p:nvPr/>
        </p:nvGrpSpPr>
        <p:grpSpPr>
          <a:xfrm>
            <a:off x="7206566" y="4079657"/>
            <a:ext cx="2703390" cy="1776224"/>
            <a:chOff x="1354221" y="2626371"/>
            <a:chExt cx="2703390" cy="1776224"/>
          </a:xfrm>
        </p:grpSpPr>
        <p:sp>
          <p:nvSpPr>
            <p:cNvPr id="166" name="矩形 71"/>
            <p:cNvSpPr txBox="1"/>
            <p:nvPr/>
          </p:nvSpPr>
          <p:spPr>
            <a:xfrm>
              <a:off x="1817319" y="2626371"/>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资金团队</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67" name="矩形 166"/>
            <p:cNvSpPr/>
            <p:nvPr/>
          </p:nvSpPr>
          <p:spPr>
            <a:xfrm>
              <a:off x="1354221" y="3059470"/>
              <a:ext cx="2703390"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项目资源管理和优化</a:t>
              </a:r>
              <a:endParaRPr lang="zh-CN" altLang="en-US" sz="1600" dirty="0">
                <a:solidFill>
                  <a:schemeClr val="tx1">
                    <a:lumMod val="85000"/>
                    <a:lumOff val="15000"/>
                  </a:schemeClr>
                </a:solidFill>
                <a:latin typeface="+mn-ea"/>
                <a:cs typeface="+mn-ea"/>
                <a:sym typeface="+mn-lt"/>
              </a:endParaRPr>
            </a:p>
          </p:txBody>
        </p:sp>
        <p:grpSp>
          <p:nvGrpSpPr>
            <p:cNvPr id="168" name="组合 167"/>
            <p:cNvGrpSpPr/>
            <p:nvPr/>
          </p:nvGrpSpPr>
          <p:grpSpPr>
            <a:xfrm>
              <a:off x="1460618" y="2713799"/>
              <a:ext cx="226568" cy="240590"/>
              <a:chOff x="4826145" y="2650448"/>
              <a:chExt cx="2046407" cy="2274429"/>
            </a:xfrm>
          </p:grpSpPr>
          <p:sp>
            <p:nvSpPr>
              <p:cNvPr id="169" name="矩形 168"/>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0" name="矩形 169"/>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1" name="矩形 170"/>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2" name="直接连接符 171"/>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6" name="矩形 1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7" name="矩形 176"/>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8" name="直接连接符 177"/>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śḷiḍê"/>
          <p:cNvSpPr/>
          <p:nvPr/>
        </p:nvSpPr>
        <p:spPr>
          <a:xfrm rot="10800000" flipV="1">
            <a:off x="1515978" y="3771364"/>
            <a:ext cx="2049814" cy="1590538"/>
          </a:xfrm>
          <a:prstGeom prst="triangl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48" name="iśḷiḍê"/>
          <p:cNvSpPr/>
          <p:nvPr/>
        </p:nvSpPr>
        <p:spPr>
          <a:xfrm rot="10800000" flipV="1">
            <a:off x="3398370" y="3856326"/>
            <a:ext cx="1940317" cy="150557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sp>
        <p:nvSpPr>
          <p:cNvPr id="32" name="iṧľïďè"/>
          <p:cNvSpPr/>
          <p:nvPr/>
        </p:nvSpPr>
        <p:spPr>
          <a:xfrm rot="10800000" flipV="1">
            <a:off x="5173294" y="4058300"/>
            <a:ext cx="1680021" cy="13036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33" name="íṧḷïḓè"/>
          <p:cNvSpPr/>
          <p:nvPr/>
        </p:nvSpPr>
        <p:spPr>
          <a:xfrm rot="10800000" flipV="1">
            <a:off x="6364861" y="2973088"/>
            <a:ext cx="3078602" cy="23888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34" name="íŝļïďè"/>
          <p:cNvSpPr/>
          <p:nvPr/>
        </p:nvSpPr>
        <p:spPr>
          <a:xfrm rot="10800000" flipV="1">
            <a:off x="8226152" y="3472774"/>
            <a:ext cx="2434622" cy="188912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47" name="矩形 71"/>
          <p:cNvSpPr txBox="1"/>
          <p:nvPr/>
        </p:nvSpPr>
        <p:spPr>
          <a:xfrm>
            <a:off x="1723517"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原始股东</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49" name="矩形 71"/>
          <p:cNvSpPr txBox="1"/>
          <p:nvPr/>
        </p:nvSpPr>
        <p:spPr>
          <a:xfrm>
            <a:off x="3565792"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01</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0" name="矩形 71"/>
          <p:cNvSpPr txBox="1"/>
          <p:nvPr/>
        </p:nvSpPr>
        <p:spPr>
          <a:xfrm>
            <a:off x="5218874"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02</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1" name="矩形 71"/>
          <p:cNvSpPr txBox="1"/>
          <p:nvPr/>
        </p:nvSpPr>
        <p:spPr>
          <a:xfrm>
            <a:off x="6738536"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03</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2" name="矩形 71"/>
          <p:cNvSpPr txBox="1"/>
          <p:nvPr/>
        </p:nvSpPr>
        <p:spPr>
          <a:xfrm>
            <a:off x="8707776"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04</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3" name="矩形 71"/>
          <p:cNvSpPr txBox="1"/>
          <p:nvPr/>
        </p:nvSpPr>
        <p:spPr>
          <a:xfrm>
            <a:off x="1815482" y="2346327"/>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15%</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54" name="组合 53"/>
          <p:cNvGrpSpPr/>
          <p:nvPr/>
        </p:nvGrpSpPr>
        <p:grpSpPr>
          <a:xfrm>
            <a:off x="2446006" y="3188410"/>
            <a:ext cx="226568" cy="240590"/>
            <a:chOff x="4826145" y="2650448"/>
            <a:chExt cx="2046407" cy="2274429"/>
          </a:xfrm>
        </p:grpSpPr>
        <p:sp>
          <p:nvSpPr>
            <p:cNvPr id="55" name="矩形 54"/>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6" name="矩形 55"/>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8" name="直接连接符 57"/>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8" name="矩形 67"/>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0" name="直接连接符 69"/>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74" name="矩形 71"/>
          <p:cNvSpPr txBox="1"/>
          <p:nvPr/>
        </p:nvSpPr>
        <p:spPr>
          <a:xfrm>
            <a:off x="3620350" y="2528328"/>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17%</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75" name="组合 74"/>
          <p:cNvGrpSpPr/>
          <p:nvPr/>
        </p:nvGrpSpPr>
        <p:grpSpPr>
          <a:xfrm>
            <a:off x="4250874" y="3370411"/>
            <a:ext cx="226568" cy="240590"/>
            <a:chOff x="4826145" y="2650448"/>
            <a:chExt cx="2046407" cy="2274429"/>
          </a:xfrm>
        </p:grpSpPr>
        <p:sp>
          <p:nvSpPr>
            <p:cNvPr id="76" name="矩形 7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89" name="矩形 71"/>
          <p:cNvSpPr txBox="1"/>
          <p:nvPr/>
        </p:nvSpPr>
        <p:spPr>
          <a:xfrm>
            <a:off x="5308003" y="2682449"/>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13%</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90" name="组合 89"/>
          <p:cNvGrpSpPr/>
          <p:nvPr/>
        </p:nvGrpSpPr>
        <p:grpSpPr>
          <a:xfrm>
            <a:off x="5938527" y="3524532"/>
            <a:ext cx="226568" cy="240590"/>
            <a:chOff x="4826145" y="2650448"/>
            <a:chExt cx="2046407" cy="2274429"/>
          </a:xfrm>
        </p:grpSpPr>
        <p:sp>
          <p:nvSpPr>
            <p:cNvPr id="91" name="矩形 90"/>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2" name="矩形 91"/>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4" name="直接连接符 93"/>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8" name="矩形 97"/>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9" name="矩形 98"/>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0" name="直接连接符 99"/>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04" name="矩形 71"/>
          <p:cNvSpPr txBox="1"/>
          <p:nvPr/>
        </p:nvSpPr>
        <p:spPr>
          <a:xfrm>
            <a:off x="7160354" y="1640572"/>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30%</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105" name="组合 104"/>
          <p:cNvGrpSpPr/>
          <p:nvPr/>
        </p:nvGrpSpPr>
        <p:grpSpPr>
          <a:xfrm>
            <a:off x="7790878" y="2482655"/>
            <a:ext cx="226568" cy="240590"/>
            <a:chOff x="4826145" y="2650448"/>
            <a:chExt cx="2046407" cy="2274429"/>
          </a:xfrm>
        </p:grpSpPr>
        <p:sp>
          <p:nvSpPr>
            <p:cNvPr id="106" name="矩形 10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8" name="矩形 10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9" name="直接连接符 10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9" name="矩形 118"/>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0" name="矩形 119"/>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1" name="直接连接符 120"/>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25" name="矩形 71"/>
          <p:cNvSpPr txBox="1"/>
          <p:nvPr/>
        </p:nvSpPr>
        <p:spPr>
          <a:xfrm>
            <a:off x="8699655" y="2005930"/>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25%</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126" name="组合 125"/>
          <p:cNvGrpSpPr/>
          <p:nvPr/>
        </p:nvGrpSpPr>
        <p:grpSpPr>
          <a:xfrm>
            <a:off x="9330179" y="2848013"/>
            <a:ext cx="226568" cy="240590"/>
            <a:chOff x="4826145" y="2650448"/>
            <a:chExt cx="2046407" cy="2274429"/>
          </a:xfrm>
        </p:grpSpPr>
        <p:sp>
          <p:nvSpPr>
            <p:cNvPr id="127" name="矩形 126"/>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8" name="矩形 127"/>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9" name="矩形 128"/>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0" name="直接连接符 129"/>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4" name="矩形 133"/>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5" name="矩形 134"/>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6" name="直接连接符 135"/>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Product operation</a:t>
            </a:r>
            <a:endParaRPr lang="en-US" altLang="zh-CN" dirty="0"/>
          </a:p>
        </p:txBody>
      </p:sp>
      <p:grpSp>
        <p:nvGrpSpPr>
          <p:cNvPr id="67" name="组合 66"/>
          <p:cNvGrpSpPr/>
          <p:nvPr/>
        </p:nvGrpSpPr>
        <p:grpSpPr>
          <a:xfrm>
            <a:off x="6096000" y="2223925"/>
            <a:ext cx="904971" cy="960978"/>
            <a:chOff x="4826145" y="2650448"/>
            <a:chExt cx="2046407" cy="2274429"/>
          </a:xfrm>
        </p:grpSpPr>
        <p:sp>
          <p:nvSpPr>
            <p:cNvPr id="68" name="矩形 6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1" name="直接连接符 7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62" name="矩形 71"/>
          <p:cNvSpPr txBox="1"/>
          <p:nvPr/>
        </p:nvSpPr>
        <p:spPr>
          <a:xfrm>
            <a:off x="1359131" y="1919841"/>
            <a:ext cx="2049814"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团队技术实力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1359132" y="2352940"/>
            <a:ext cx="4470508" cy="702949"/>
          </a:xfrm>
          <a:prstGeom prst="rect">
            <a:avLst/>
          </a:prstGeom>
        </p:spPr>
        <p:txBody>
          <a:bodyPr wrap="square" lIns="0">
            <a:noAutofit/>
          </a:bodyPr>
          <a:lstStyle/>
          <a:p>
            <a:pPr>
              <a:lnSpc>
                <a:spcPct val="130000"/>
              </a:lnSpc>
            </a:pPr>
            <a:r>
              <a:rPr lang="en-US" altLang="zh-CN" sz="1600" dirty="0">
                <a:solidFill>
                  <a:schemeClr val="tx1">
                    <a:lumMod val="85000"/>
                    <a:lumOff val="15000"/>
                  </a:schemeClr>
                </a:solidFill>
                <a:latin typeface="+mn-ea"/>
                <a:cs typeface="+mn-ea"/>
                <a:sym typeface="+mn-lt"/>
              </a:rPr>
              <a:t>5</a:t>
            </a:r>
            <a:r>
              <a:rPr lang="zh-CN" altLang="en-US" sz="1600" dirty="0">
                <a:solidFill>
                  <a:schemeClr val="tx1">
                    <a:lumMod val="85000"/>
                    <a:lumOff val="15000"/>
                  </a:schemeClr>
                </a:solidFill>
                <a:latin typeface="+mn-ea"/>
                <a:cs typeface="+mn-ea"/>
                <a:sym typeface="+mn-lt"/>
              </a:rPr>
              <a:t>高级开发 </a:t>
            </a:r>
            <a:r>
              <a:rPr lang="en-US" altLang="zh-CN" sz="1600" dirty="0">
                <a:solidFill>
                  <a:schemeClr val="tx1">
                    <a:lumMod val="85000"/>
                    <a:lumOff val="15000"/>
                  </a:schemeClr>
                </a:solidFill>
                <a:latin typeface="+mn-ea"/>
                <a:cs typeface="+mn-ea"/>
                <a:sym typeface="+mn-lt"/>
              </a:rPr>
              <a:t>10</a:t>
            </a:r>
            <a:r>
              <a:rPr lang="zh-CN" altLang="en-US" sz="1600" dirty="0">
                <a:solidFill>
                  <a:schemeClr val="tx1">
                    <a:lumMod val="85000"/>
                    <a:lumOff val="15000"/>
                  </a:schemeClr>
                </a:solidFill>
                <a:latin typeface="+mn-ea"/>
                <a:cs typeface="+mn-ea"/>
                <a:sym typeface="+mn-lt"/>
              </a:rPr>
              <a:t>中级开发</a:t>
            </a:r>
            <a:endParaRPr lang="zh-CN" altLang="en-US" sz="1600" dirty="0">
              <a:solidFill>
                <a:schemeClr val="tx1">
                  <a:lumMod val="85000"/>
                  <a:lumOff val="15000"/>
                </a:schemeClr>
              </a:solidFill>
              <a:latin typeface="+mn-ea"/>
              <a:cs typeface="+mn-ea"/>
              <a:sym typeface="+mn-lt"/>
            </a:endParaRPr>
          </a:p>
        </p:txBody>
      </p:sp>
      <p:cxnSp>
        <p:nvCxnSpPr>
          <p:cNvPr id="5" name="直接箭头连接符 4"/>
          <p:cNvCxnSpPr/>
          <p:nvPr/>
        </p:nvCxnSpPr>
        <p:spPr>
          <a:xfrm>
            <a:off x="6547470" y="3276600"/>
            <a:ext cx="0" cy="95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6096000" y="4459126"/>
            <a:ext cx="904971" cy="960978"/>
            <a:chOff x="4826145" y="2650448"/>
            <a:chExt cx="2046407" cy="2274429"/>
          </a:xfrm>
        </p:grpSpPr>
        <p:sp>
          <p:nvSpPr>
            <p:cNvPr id="96" name="矩形 9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8" name="矩形 9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9" name="直接连接符 9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4" name="矩形 10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5" name="直接连接符 10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08" name="矩形 71"/>
          <p:cNvSpPr txBox="1"/>
          <p:nvPr/>
        </p:nvSpPr>
        <p:spPr>
          <a:xfrm>
            <a:off x="7383944" y="4176924"/>
            <a:ext cx="2049814"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团队资金实力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9" name="矩形 108"/>
          <p:cNvSpPr/>
          <p:nvPr/>
        </p:nvSpPr>
        <p:spPr>
          <a:xfrm>
            <a:off x="7383945" y="4610023"/>
            <a:ext cx="3080855" cy="1023037"/>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zh-CN" altLang="en-US" sz="1600" dirty="0">
              <a:solidFill>
                <a:schemeClr val="tx1">
                  <a:lumMod val="85000"/>
                  <a:lumOff val="15000"/>
                </a:schemeClr>
              </a:solidFill>
              <a:latin typeface="+mn-ea"/>
              <a:cs typeface="+mn-ea"/>
              <a:sym typeface="+mn-lt"/>
            </a:endParaRPr>
          </a:p>
        </p:txBody>
      </p:sp>
      <p:pic>
        <p:nvPicPr>
          <p:cNvPr id="7" name="图片 6" descr="许多电子设备&#10;&#10;低可信度描述已自动生成"/>
          <p:cNvPicPr>
            <a:picLocks noChangeAspect="1"/>
          </p:cNvPicPr>
          <p:nvPr/>
        </p:nvPicPr>
        <p:blipFill rotWithShape="1">
          <a:blip r:embed="rId1" cstate="screen"/>
          <a:srcRect/>
          <a:stretch>
            <a:fillRect/>
          </a:stretch>
        </p:blipFill>
        <p:spPr>
          <a:xfrm>
            <a:off x="1359132" y="3505200"/>
            <a:ext cx="4224699" cy="2011450"/>
          </a:xfrm>
          <a:prstGeom prst="rect">
            <a:avLst/>
          </a:prstGeom>
        </p:spPr>
      </p:pic>
      <p:sp>
        <p:nvSpPr>
          <p:cNvPr id="110" name="矩形 71"/>
          <p:cNvSpPr txBox="1"/>
          <p:nvPr/>
        </p:nvSpPr>
        <p:spPr>
          <a:xfrm>
            <a:off x="7383944" y="1919841"/>
            <a:ext cx="2049814"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团队整合实力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1" name="矩形 110"/>
          <p:cNvSpPr/>
          <p:nvPr/>
        </p:nvSpPr>
        <p:spPr>
          <a:xfrm>
            <a:off x="7383945" y="2352940"/>
            <a:ext cx="3080855" cy="1023037"/>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zh-CN" altLang="en-US" sz="1600" dirty="0">
              <a:solidFill>
                <a:schemeClr val="tx1">
                  <a:lumMod val="85000"/>
                  <a:lumOff val="15000"/>
                </a:schemeClr>
              </a:solidFill>
              <a:latin typeface="+mn-ea"/>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Product operation</a:t>
            </a:r>
            <a:endParaRPr lang="en-US" altLang="zh-CN" dirty="0"/>
          </a:p>
        </p:txBody>
      </p:sp>
      <p:grpSp>
        <p:nvGrpSpPr>
          <p:cNvPr id="67" name="组合 66"/>
          <p:cNvGrpSpPr/>
          <p:nvPr/>
        </p:nvGrpSpPr>
        <p:grpSpPr>
          <a:xfrm>
            <a:off x="1268056" y="1959326"/>
            <a:ext cx="391280" cy="415496"/>
            <a:chOff x="4826145" y="2650448"/>
            <a:chExt cx="2046407" cy="2274429"/>
          </a:xfrm>
        </p:grpSpPr>
        <p:sp>
          <p:nvSpPr>
            <p:cNvPr id="68" name="矩形 6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1" name="直接连接符 7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056" y="4194527"/>
            <a:ext cx="391280" cy="415496"/>
            <a:chOff x="4826145" y="2650448"/>
            <a:chExt cx="2046407" cy="2274429"/>
          </a:xfrm>
        </p:grpSpPr>
        <p:sp>
          <p:nvSpPr>
            <p:cNvPr id="96" name="矩形 9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8" name="矩形 9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9" name="直接连接符 9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4" name="矩形 10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5" name="直接连接符 10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08" name="矩形 71"/>
          <p:cNvSpPr txBox="1"/>
          <p:nvPr/>
        </p:nvSpPr>
        <p:spPr>
          <a:xfrm>
            <a:off x="1824920" y="4176924"/>
            <a:ext cx="2670880"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团队科研人员变化</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9" name="矩形 108"/>
          <p:cNvSpPr/>
          <p:nvPr/>
        </p:nvSpPr>
        <p:spPr>
          <a:xfrm>
            <a:off x="1824921" y="4610023"/>
            <a:ext cx="3080855" cy="1023037"/>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zh-CN" altLang="en-US" sz="1600" dirty="0">
              <a:solidFill>
                <a:schemeClr val="tx1">
                  <a:lumMod val="85000"/>
                  <a:lumOff val="15000"/>
                </a:schemeClr>
              </a:solidFill>
              <a:latin typeface="+mn-ea"/>
              <a:cs typeface="+mn-ea"/>
              <a:sym typeface="+mn-lt"/>
            </a:endParaRPr>
          </a:p>
        </p:txBody>
      </p:sp>
      <p:sp>
        <p:nvSpPr>
          <p:cNvPr id="110" name="矩形 71"/>
          <p:cNvSpPr txBox="1"/>
          <p:nvPr/>
        </p:nvSpPr>
        <p:spPr>
          <a:xfrm>
            <a:off x="1824920" y="1919841"/>
            <a:ext cx="2049814"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团队专利变化</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1" name="矩形 110"/>
          <p:cNvSpPr/>
          <p:nvPr/>
        </p:nvSpPr>
        <p:spPr>
          <a:xfrm>
            <a:off x="1824921" y="2352940"/>
            <a:ext cx="3080855" cy="1023037"/>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zh-CN" altLang="en-US" sz="1600" dirty="0">
              <a:solidFill>
                <a:schemeClr val="tx1">
                  <a:lumMod val="85000"/>
                  <a:lumOff val="15000"/>
                </a:schemeClr>
              </a:solidFill>
              <a:latin typeface="+mn-ea"/>
              <a:cs typeface="+mn-ea"/>
              <a:sym typeface="+mn-lt"/>
            </a:endParaRPr>
          </a:p>
        </p:txBody>
      </p:sp>
      <p:graphicFrame>
        <p:nvGraphicFramePr>
          <p:cNvPr id="38" name="图表 37"/>
          <p:cNvGraphicFramePr/>
          <p:nvPr/>
        </p:nvGraphicFramePr>
        <p:xfrm>
          <a:off x="5090735" y="1919841"/>
          <a:ext cx="5996845" cy="386289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文本占位符 158"/>
          <p:cNvSpPr>
            <a:spLocks noGrp="1"/>
          </p:cNvSpPr>
          <p:nvPr>
            <p:ph type="body" sz="quarter" idx="10"/>
          </p:nvPr>
        </p:nvSpPr>
        <p:spPr/>
        <p:txBody>
          <a:bodyPr/>
          <a:lstStyle/>
          <a:p>
            <a:r>
              <a:rPr lang="zh-CN" altLang="en-US" sz="2400" b="1" dirty="0">
                <a:solidFill>
                  <a:schemeClr val="tx1">
                    <a:lumMod val="85000"/>
                    <a:lumOff val="15000"/>
                  </a:schemeClr>
                </a:solidFill>
                <a:latin typeface="+mj-ea"/>
                <a:ea typeface="+mj-ea"/>
              </a:rPr>
              <a:t>范围界定活动</a:t>
            </a:r>
            <a:endParaRPr lang="zh-CN" altLang="en-US" sz="2400" b="1" dirty="0">
              <a:solidFill>
                <a:schemeClr val="tx1">
                  <a:lumMod val="85000"/>
                  <a:lumOff val="15000"/>
                </a:schemeClr>
              </a:solidFill>
              <a:latin typeface="+mj-ea"/>
              <a:ea typeface="+mj-ea"/>
            </a:endParaRPr>
          </a:p>
        </p:txBody>
      </p:sp>
      <p:sp>
        <p:nvSpPr>
          <p:cNvPr id="160" name="文本占位符 159"/>
          <p:cNvSpPr>
            <a:spLocks noGrp="1"/>
          </p:cNvSpPr>
          <p:nvPr>
            <p:ph type="body" sz="quarter" idx="11"/>
          </p:nvPr>
        </p:nvSpPr>
        <p:spPr/>
        <p:txBody>
          <a:bodyPr/>
          <a:lstStyle/>
          <a:p>
            <a:r>
              <a:rPr lang="en-US" altLang="zh-CN" dirty="0"/>
              <a:t>Project introduction</a:t>
            </a:r>
            <a:endParaRPr lang="en-US" altLang="zh-CN" dirty="0"/>
          </a:p>
        </p:txBody>
      </p:sp>
      <p:sp>
        <p:nvSpPr>
          <p:cNvPr id="161" name="文本占位符 160"/>
          <p:cNvSpPr>
            <a:spLocks noGrp="1"/>
          </p:cNvSpPr>
          <p:nvPr>
            <p:ph type="body" sz="quarter" idx="12"/>
          </p:nvPr>
        </p:nvSpPr>
        <p:spPr>
          <a:xfrm>
            <a:off x="7752080" y="2515235"/>
            <a:ext cx="2688590" cy="331470"/>
          </a:xfrm>
        </p:spPr>
        <p:txBody>
          <a:bodyPr/>
          <a:lstStyle/>
          <a:p>
            <a:r>
              <a:rPr lang="zh-CN" altLang="en-US" dirty="0"/>
              <a:t>工作范围和时间表</a:t>
            </a:r>
            <a:endParaRPr lang="zh-CN" altLang="en-US" dirty="0"/>
          </a:p>
        </p:txBody>
      </p:sp>
      <p:sp>
        <p:nvSpPr>
          <p:cNvPr id="162" name="文本占位符 161"/>
          <p:cNvSpPr>
            <a:spLocks noGrp="1"/>
          </p:cNvSpPr>
          <p:nvPr>
            <p:ph type="body" sz="quarter" idx="13"/>
          </p:nvPr>
        </p:nvSpPr>
        <p:spPr/>
        <p:txBody>
          <a:bodyPr/>
          <a:lstStyle/>
          <a:p>
            <a:r>
              <a:rPr lang="en-US" altLang="zh-CN" dirty="0"/>
              <a:t>Team to introduce</a:t>
            </a:r>
            <a:endParaRPr lang="en-US" altLang="zh-CN" dirty="0"/>
          </a:p>
        </p:txBody>
      </p:sp>
      <p:sp>
        <p:nvSpPr>
          <p:cNvPr id="163" name="文本占位符 162"/>
          <p:cNvSpPr>
            <a:spLocks noGrp="1"/>
          </p:cNvSpPr>
          <p:nvPr>
            <p:ph type="body" sz="quarter" idx="14"/>
          </p:nvPr>
        </p:nvSpPr>
        <p:spPr>
          <a:xfrm>
            <a:off x="7752080" y="3685540"/>
            <a:ext cx="3335020" cy="405130"/>
          </a:xfrm>
        </p:spPr>
        <p:txBody>
          <a:bodyPr/>
          <a:lstStyle/>
          <a:p>
            <a:r>
              <a:rPr lang="zh-CN" altLang="en-US" sz="2400" b="1" dirty="0">
                <a:solidFill>
                  <a:schemeClr val="tx1">
                    <a:lumMod val="85000"/>
                    <a:lumOff val="15000"/>
                  </a:schemeClr>
                </a:solidFill>
                <a:latin typeface="+mj-ea"/>
                <a:ea typeface="+mj-ea"/>
              </a:rPr>
              <a:t>供应商评估和选择标准</a:t>
            </a:r>
            <a:endParaRPr lang="zh-CN" altLang="en-US" sz="2400" b="1" dirty="0">
              <a:solidFill>
                <a:schemeClr val="tx1">
                  <a:lumMod val="85000"/>
                  <a:lumOff val="15000"/>
                </a:schemeClr>
              </a:solidFill>
              <a:latin typeface="+mj-ea"/>
              <a:ea typeface="+mj-ea"/>
            </a:endParaRPr>
          </a:p>
        </p:txBody>
      </p:sp>
      <p:sp>
        <p:nvSpPr>
          <p:cNvPr id="164" name="文本占位符 163"/>
          <p:cNvSpPr>
            <a:spLocks noGrp="1"/>
          </p:cNvSpPr>
          <p:nvPr>
            <p:ph type="body" sz="quarter" idx="15"/>
          </p:nvPr>
        </p:nvSpPr>
        <p:spPr/>
        <p:txBody>
          <a:bodyPr/>
          <a:lstStyle/>
          <a:p>
            <a:r>
              <a:rPr lang="en-US" altLang="zh-CN" dirty="0"/>
              <a:t>Product operation</a:t>
            </a:r>
            <a:endParaRPr lang="en-US" altLang="zh-CN" dirty="0"/>
          </a:p>
        </p:txBody>
      </p:sp>
      <p:sp>
        <p:nvSpPr>
          <p:cNvPr id="165" name="文本占位符 164"/>
          <p:cNvSpPr>
            <a:spLocks noGrp="1"/>
          </p:cNvSpPr>
          <p:nvPr>
            <p:ph type="body" sz="quarter" idx="16"/>
          </p:nvPr>
        </p:nvSpPr>
        <p:spPr>
          <a:xfrm>
            <a:off x="7752080" y="4820285"/>
            <a:ext cx="3252470" cy="413385"/>
          </a:xfrm>
        </p:spPr>
        <p:txBody>
          <a:bodyPr/>
          <a:lstStyle/>
          <a:p>
            <a:r>
              <a:rPr lang="zh-CN" altLang="en-US" dirty="0">
                <a:solidFill>
                  <a:schemeClr val="tx1">
                    <a:lumMod val="85000"/>
                    <a:lumOff val="15000"/>
                  </a:schemeClr>
                </a:solidFill>
              </a:rPr>
              <a:t>敏捷scrum交付和方法</a:t>
            </a:r>
            <a:endParaRPr lang="zh-CN" altLang="en-US" dirty="0">
              <a:solidFill>
                <a:schemeClr val="tx1">
                  <a:lumMod val="85000"/>
                  <a:lumOff val="15000"/>
                </a:schemeClr>
              </a:solidFill>
            </a:endParaRPr>
          </a:p>
        </p:txBody>
      </p:sp>
      <p:sp>
        <p:nvSpPr>
          <p:cNvPr id="166" name="文本占位符 165"/>
          <p:cNvSpPr>
            <a:spLocks noGrp="1"/>
          </p:cNvSpPr>
          <p:nvPr>
            <p:ph type="body" sz="quarter" idx="17"/>
          </p:nvPr>
        </p:nvSpPr>
        <p:spPr/>
        <p:txBody>
          <a:bodyPr/>
          <a:lstStyle/>
          <a:p>
            <a:r>
              <a:rPr lang="en-US" altLang="zh-CN" dirty="0"/>
              <a:t>Risk control</a:t>
            </a:r>
            <a:endParaRPr lang="en-US" altLang="zh-CN" dirty="0"/>
          </a:p>
        </p:txBody>
      </p:sp>
      <p:sp>
        <p:nvSpPr>
          <p:cNvPr id="2" name="文本框 1"/>
          <p:cNvSpPr txBox="1"/>
          <p:nvPr/>
        </p:nvSpPr>
        <p:spPr>
          <a:xfrm>
            <a:off x="3521798" y="325925"/>
            <a:ext cx="1892174" cy="230832"/>
          </a:xfrm>
          <a:prstGeom prst="rect">
            <a:avLst/>
          </a:prstGeom>
          <a:noFill/>
        </p:spPr>
        <p:txBody>
          <a:bodyPr wrap="square" rtlCol="0">
            <a:spAutoFit/>
          </a:bodyPr>
          <a:lstStyle/>
          <a:p>
            <a:r>
              <a:rPr lang="en-US" altLang="zh-CN" sz="900" dirty="0">
                <a:solidFill>
                  <a:srgbClr val="FFFFFF"/>
                </a:solidFill>
              </a:rPr>
              <a:t>https://www.ypppt.com/</a:t>
            </a:r>
            <a:endParaRPr lang="zh-CN" altLang="en-US" sz="900"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000" dirty="0">
                <a:ln>
                  <a:solidFill>
                    <a:schemeClr val="accent1"/>
                  </a:solidFill>
                </a:ln>
                <a:noFill/>
                <a:latin typeface="+mj-ea"/>
                <a:ea typeface="+mj-ea"/>
              </a:rPr>
              <a:t>PART THREE</a:t>
            </a:r>
            <a:endParaRPr lang="zh-CN" altLang="en-US" sz="80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03</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p:txBody>
          <a:bodyPr>
            <a:noAutofit/>
          </a:bodyPr>
          <a:lstStyle/>
          <a:p>
            <a:r>
              <a:rPr lang="zh-CN" altLang="en-US" b="1" dirty="0">
                <a:solidFill>
                  <a:schemeClr val="accent1"/>
                </a:solidFill>
                <a:latin typeface="+mj-ea"/>
                <a:ea typeface="+mj-ea"/>
              </a:rPr>
              <a:t>项目成本监控</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Product operation</a:t>
            </a:r>
            <a:endParaRPr lang="en-US" altLang="zh-CN" sz="2400" dirty="0"/>
          </a:p>
        </p:txBody>
      </p:sp>
      <p:grpSp>
        <p:nvGrpSpPr>
          <p:cNvPr id="49" name="组合 48"/>
          <p:cNvGrpSpPr/>
          <p:nvPr/>
        </p:nvGrpSpPr>
        <p:grpSpPr>
          <a:xfrm>
            <a:off x="11877609" y="321733"/>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1877609" y="846666"/>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144584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产品运营</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grpSp>
        <p:nvGrpSpPr>
          <p:cNvPr id="17" name="组合 16"/>
          <p:cNvGrpSpPr/>
          <p:nvPr/>
        </p:nvGrpSpPr>
        <p:grpSpPr>
          <a:xfrm>
            <a:off x="6738905" y="1577521"/>
            <a:ext cx="689148" cy="731798"/>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7706408" y="1527924"/>
            <a:ext cx="2718110" cy="1136048"/>
            <a:chOff x="8101867" y="2058800"/>
            <a:chExt cx="2718110" cy="1136048"/>
          </a:xfrm>
        </p:grpSpPr>
        <p:sp>
          <p:nvSpPr>
            <p:cNvPr id="115"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用户量指标</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将讨论项目成本的管理和监控，包括制定预算、跟踪成本、管理成本偏差和成本控制等方面。</a:t>
              </a:r>
              <a:endParaRPr lang="zh-CN" altLang="en-US" sz="1600" dirty="0">
                <a:solidFill>
                  <a:schemeClr val="tx1">
                    <a:lumMod val="85000"/>
                    <a:lumOff val="15000"/>
                  </a:schemeClr>
                </a:solidFill>
                <a:latin typeface="+mn-ea"/>
                <a:cs typeface="+mn-ea"/>
                <a:sym typeface="+mn-lt"/>
              </a:endParaRPr>
            </a:p>
          </p:txBody>
        </p:sp>
      </p:grpSp>
      <p:grpSp>
        <p:nvGrpSpPr>
          <p:cNvPr id="64" name="组合 63"/>
          <p:cNvGrpSpPr/>
          <p:nvPr/>
        </p:nvGrpSpPr>
        <p:grpSpPr>
          <a:xfrm>
            <a:off x="7706408" y="4551302"/>
            <a:ext cx="2718110" cy="1136048"/>
            <a:chOff x="8101867" y="2058800"/>
            <a:chExt cx="2718110" cy="1136048"/>
          </a:xfrm>
        </p:grpSpPr>
        <p:sp>
          <p:nvSpPr>
            <p:cNvPr id="65"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成交量指标</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6" name="矩形 65"/>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43" name="组合 42"/>
          <p:cNvGrpSpPr/>
          <p:nvPr/>
        </p:nvGrpSpPr>
        <p:grpSpPr>
          <a:xfrm>
            <a:off x="6738905" y="4548681"/>
            <a:ext cx="689148" cy="731798"/>
            <a:chOff x="4826145" y="2650448"/>
            <a:chExt cx="2046407" cy="2274429"/>
          </a:xfrm>
        </p:grpSpPr>
        <p:sp>
          <p:nvSpPr>
            <p:cNvPr id="44" name="矩形 43"/>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6" name="矩形 45"/>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7" name="直接连接符 46"/>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descr="图片包含 游戏机, 电子, 电路&#10;&#10;描述已自动生成"/>
          <p:cNvPicPr>
            <a:picLocks noChangeAspect="1"/>
          </p:cNvPicPr>
          <p:nvPr/>
        </p:nvPicPr>
        <p:blipFill rotWithShape="1">
          <a:blip r:embed="rId1" cstate="screen"/>
          <a:srcRect/>
          <a:stretch>
            <a:fillRect/>
          </a:stretch>
        </p:blipFill>
        <p:spPr>
          <a:xfrm>
            <a:off x="1383621" y="1577521"/>
            <a:ext cx="4507764" cy="4109829"/>
          </a:xfrm>
          <a:prstGeom prst="snip2DiagRect">
            <a:avLst>
              <a:gd name="adj1" fmla="val 0"/>
              <a:gd name="adj2" fmla="val 6391"/>
            </a:avLst>
          </a:prstGeom>
        </p:spPr>
      </p:pic>
      <p:cxnSp>
        <p:nvCxnSpPr>
          <p:cNvPr id="8" name="直接箭头连接符 7"/>
          <p:cNvCxnSpPr/>
          <p:nvPr/>
        </p:nvCxnSpPr>
        <p:spPr>
          <a:xfrm>
            <a:off x="6006949" y="1941141"/>
            <a:ext cx="615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6006949" y="4895143"/>
            <a:ext cx="615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5783838" y="1820846"/>
            <a:ext cx="226568" cy="240590"/>
            <a:chOff x="4826145" y="2650448"/>
            <a:chExt cx="2046407" cy="2274429"/>
          </a:xfrm>
        </p:grpSpPr>
        <p:sp>
          <p:nvSpPr>
            <p:cNvPr id="69" name="矩形 68"/>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8" name="直接连接符 77"/>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5783838" y="4789571"/>
            <a:ext cx="226568" cy="240590"/>
            <a:chOff x="4826145" y="2650448"/>
            <a:chExt cx="2046407" cy="2274429"/>
          </a:xfrm>
        </p:grpSpPr>
        <p:sp>
          <p:nvSpPr>
            <p:cNvPr id="95" name="矩形 94"/>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6" name="矩形 95"/>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8" name="直接连接符 97"/>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2" name="矩形 101"/>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4" name="直接连接符 103"/>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产品运营</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cxnSp>
        <p:nvCxnSpPr>
          <p:cNvPr id="7" name="直接箭头连接符 6"/>
          <p:cNvCxnSpPr/>
          <p:nvPr/>
        </p:nvCxnSpPr>
        <p:spPr>
          <a:xfrm flipV="1">
            <a:off x="6077963" y="3788427"/>
            <a:ext cx="0" cy="107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768039" y="3788427"/>
            <a:ext cx="1774419" cy="1825662"/>
            <a:chOff x="2562978" y="3751900"/>
            <a:chExt cx="1774419" cy="1862189"/>
          </a:xfrm>
        </p:grpSpPr>
        <p:cxnSp>
          <p:nvCxnSpPr>
            <p:cNvPr id="135" name="直接箭头连接符 134"/>
            <p:cNvCxnSpPr/>
            <p:nvPr/>
          </p:nvCxnSpPr>
          <p:spPr>
            <a:xfrm flipH="1" flipV="1">
              <a:off x="2562978" y="4369869"/>
              <a:ext cx="1774419" cy="12442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2562978" y="3751900"/>
              <a:ext cx="0" cy="61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505614" y="3790005"/>
            <a:ext cx="1977106" cy="1904551"/>
            <a:chOff x="7300553" y="3751900"/>
            <a:chExt cx="1977106" cy="2004313"/>
          </a:xfrm>
        </p:grpSpPr>
        <p:cxnSp>
          <p:nvCxnSpPr>
            <p:cNvPr id="137" name="直接箭头连接符 136"/>
            <p:cNvCxnSpPr/>
            <p:nvPr/>
          </p:nvCxnSpPr>
          <p:spPr>
            <a:xfrm flipH="1">
              <a:off x="7300553" y="4369869"/>
              <a:ext cx="1977106" cy="13863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flipV="1">
              <a:off x="9270256" y="3751900"/>
              <a:ext cx="0" cy="61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225682" y="4519440"/>
            <a:ext cx="3714131" cy="3943991"/>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15" name="矩形 71"/>
          <p:cNvSpPr txBox="1"/>
          <p:nvPr/>
        </p:nvSpPr>
        <p:spPr>
          <a:xfrm>
            <a:off x="8450410" y="184454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内部流量导入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16262" y="2277645"/>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成本变更和调整</a:t>
            </a:r>
            <a:endParaRPr lang="zh-CN" altLang="en-US" sz="1600" dirty="0">
              <a:solidFill>
                <a:schemeClr val="tx1">
                  <a:lumMod val="85000"/>
                  <a:lumOff val="15000"/>
                </a:schemeClr>
              </a:solidFill>
              <a:latin typeface="+mn-ea"/>
              <a:cs typeface="+mn-ea"/>
              <a:sym typeface="+mn-lt"/>
            </a:endParaRPr>
          </a:p>
          <a:p>
            <a:pPr algn="ctr">
              <a:lnSpc>
                <a:spcPct val="130000"/>
              </a:lnSpc>
            </a:pPr>
            <a:r>
              <a:rPr lang="zh-CN" altLang="en-US" sz="1600" dirty="0">
                <a:solidFill>
                  <a:schemeClr val="tx1">
                    <a:lumMod val="85000"/>
                    <a:lumOff val="15000"/>
                  </a:schemeClr>
                </a:solidFill>
                <a:latin typeface="+mn-ea"/>
                <a:cs typeface="+mn-ea"/>
                <a:sym typeface="+mn-lt"/>
              </a:rPr>
              <a:t>成本绩效评估和分析</a:t>
            </a:r>
            <a:endParaRPr lang="zh-CN" altLang="en-US" sz="1600" dirty="0">
              <a:solidFill>
                <a:schemeClr val="tx1">
                  <a:lumMod val="85000"/>
                  <a:lumOff val="15000"/>
                </a:schemeClr>
              </a:solidFill>
              <a:latin typeface="+mn-ea"/>
              <a:cs typeface="+mn-ea"/>
              <a:sym typeface="+mn-lt"/>
            </a:endParaRPr>
          </a:p>
        </p:txBody>
      </p:sp>
      <p:grpSp>
        <p:nvGrpSpPr>
          <p:cNvPr id="81" name="组合 80"/>
          <p:cNvGrpSpPr/>
          <p:nvPr/>
        </p:nvGrpSpPr>
        <p:grpSpPr>
          <a:xfrm>
            <a:off x="2494242" y="3169108"/>
            <a:ext cx="548826" cy="582792"/>
            <a:chOff x="4826145" y="2650448"/>
            <a:chExt cx="2046407" cy="2274429"/>
          </a:xfrm>
        </p:grpSpPr>
        <p:sp>
          <p:nvSpPr>
            <p:cNvPr id="82" name="矩形 81"/>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9" name="矩形 88"/>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1" name="直接连接符 90"/>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5804166" y="3169108"/>
            <a:ext cx="548826" cy="582792"/>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9211416" y="3169108"/>
            <a:ext cx="548826" cy="582792"/>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39" name="矩形 71"/>
          <p:cNvSpPr txBox="1"/>
          <p:nvPr/>
        </p:nvSpPr>
        <p:spPr>
          <a:xfrm>
            <a:off x="5006595" y="184454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平台流量导入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40" name="矩形 139"/>
          <p:cNvSpPr/>
          <p:nvPr/>
        </p:nvSpPr>
        <p:spPr>
          <a:xfrm>
            <a:off x="4672447" y="2277645"/>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成本控制和管理</a:t>
            </a:r>
            <a:endParaRPr lang="zh-CN" altLang="en-US" sz="1600" dirty="0">
              <a:solidFill>
                <a:schemeClr val="tx1">
                  <a:lumMod val="85000"/>
                  <a:lumOff val="15000"/>
                </a:schemeClr>
              </a:solidFill>
              <a:latin typeface="+mn-ea"/>
              <a:cs typeface="+mn-ea"/>
              <a:sym typeface="+mn-lt"/>
            </a:endParaRPr>
          </a:p>
        </p:txBody>
      </p:sp>
      <p:sp>
        <p:nvSpPr>
          <p:cNvPr id="141" name="矩形 71"/>
          <p:cNvSpPr txBox="1"/>
          <p:nvPr/>
        </p:nvSpPr>
        <p:spPr>
          <a:xfrm>
            <a:off x="1767751" y="184454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外部流量导入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42" name="矩形 141"/>
          <p:cNvSpPr/>
          <p:nvPr/>
        </p:nvSpPr>
        <p:spPr>
          <a:xfrm>
            <a:off x="1433603" y="2277645"/>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成本预算和估算</a:t>
            </a:r>
            <a:endParaRPr lang="zh-CN" altLang="en-US" sz="1600" dirty="0">
              <a:solidFill>
                <a:schemeClr val="tx1">
                  <a:lumMod val="85000"/>
                  <a:lumOff val="15000"/>
                </a:schemeClr>
              </a:solidFill>
              <a:latin typeface="+mn-ea"/>
              <a:cs typeface="+mn-ea"/>
              <a:sym typeface="+mn-lt"/>
            </a:endParaRPr>
          </a:p>
        </p:txBody>
      </p:sp>
      <p:grpSp>
        <p:nvGrpSpPr>
          <p:cNvPr id="4" name="组合 3"/>
          <p:cNvGrpSpPr/>
          <p:nvPr/>
        </p:nvGrpSpPr>
        <p:grpSpPr>
          <a:xfrm>
            <a:off x="8021350" y="4227587"/>
            <a:ext cx="3476015" cy="2461534"/>
            <a:chOff x="7886252" y="4559414"/>
            <a:chExt cx="2770414" cy="1961864"/>
          </a:xfrm>
          <a:gradFill>
            <a:gsLst>
              <a:gs pos="0">
                <a:schemeClr val="bg1"/>
              </a:gs>
              <a:gs pos="100000">
                <a:schemeClr val="accent1">
                  <a:lumMod val="45000"/>
                  <a:lumOff val="55000"/>
                </a:schemeClr>
              </a:gs>
            </a:gsLst>
            <a:lin ang="16200000" scaled="0"/>
          </a:gradFill>
        </p:grpSpPr>
        <p:sp>
          <p:nvSpPr>
            <p:cNvPr id="70" name="箭头: V 形 69"/>
            <p:cNvSpPr/>
            <p:nvPr/>
          </p:nvSpPr>
          <p:spPr>
            <a:xfrm rot="19589978">
              <a:off x="7886252" y="6185899"/>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1" name="箭头: V 形 70"/>
            <p:cNvSpPr/>
            <p:nvPr/>
          </p:nvSpPr>
          <p:spPr>
            <a:xfrm rot="19589978">
              <a:off x="8160918" y="60040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2" name="箭头: V 形 71"/>
            <p:cNvSpPr/>
            <p:nvPr/>
          </p:nvSpPr>
          <p:spPr>
            <a:xfrm rot="19589978">
              <a:off x="8435585" y="58222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3" name="箭头: V 形 72"/>
            <p:cNvSpPr/>
            <p:nvPr/>
          </p:nvSpPr>
          <p:spPr>
            <a:xfrm rot="19589978">
              <a:off x="8710251" y="56404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4" name="箭头: V 形 73"/>
            <p:cNvSpPr/>
            <p:nvPr/>
          </p:nvSpPr>
          <p:spPr>
            <a:xfrm rot="19589978">
              <a:off x="8984918" y="5458697"/>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5" name="箭头: V 形 74"/>
            <p:cNvSpPr/>
            <p:nvPr/>
          </p:nvSpPr>
          <p:spPr>
            <a:xfrm rot="19589978">
              <a:off x="9264690" y="5286616"/>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6" name="箭头: V 形 75"/>
            <p:cNvSpPr/>
            <p:nvPr/>
          </p:nvSpPr>
          <p:spPr>
            <a:xfrm rot="19589978">
              <a:off x="9539356" y="51048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7" name="箭头: V 形 76"/>
            <p:cNvSpPr/>
            <p:nvPr/>
          </p:nvSpPr>
          <p:spPr>
            <a:xfrm rot="19589978">
              <a:off x="9814023" y="49230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8" name="箭头: V 形 77"/>
            <p:cNvSpPr/>
            <p:nvPr/>
          </p:nvSpPr>
          <p:spPr>
            <a:xfrm rot="19589978">
              <a:off x="10088689" y="47412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9" name="箭头: V 形 78"/>
            <p:cNvSpPr/>
            <p:nvPr/>
          </p:nvSpPr>
          <p:spPr>
            <a:xfrm rot="19589978">
              <a:off x="10363356" y="4559414"/>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94" name="组合 93"/>
          <p:cNvGrpSpPr/>
          <p:nvPr/>
        </p:nvGrpSpPr>
        <p:grpSpPr>
          <a:xfrm rot="3975185">
            <a:off x="576860" y="4227587"/>
            <a:ext cx="3476015" cy="2461534"/>
            <a:chOff x="7886252" y="4559414"/>
            <a:chExt cx="2770414" cy="1961864"/>
          </a:xfrm>
          <a:gradFill>
            <a:gsLst>
              <a:gs pos="0">
                <a:schemeClr val="bg1"/>
              </a:gs>
              <a:gs pos="100000">
                <a:schemeClr val="accent1">
                  <a:lumMod val="45000"/>
                  <a:lumOff val="55000"/>
                </a:schemeClr>
              </a:gs>
            </a:gsLst>
            <a:lin ang="16200000" scaled="0"/>
          </a:gradFill>
        </p:grpSpPr>
        <p:sp>
          <p:nvSpPr>
            <p:cNvPr id="95" name="箭头: V 形 94"/>
            <p:cNvSpPr/>
            <p:nvPr/>
          </p:nvSpPr>
          <p:spPr>
            <a:xfrm rot="19589978">
              <a:off x="7886252" y="6185899"/>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6" name="箭头: V 形 95"/>
            <p:cNvSpPr/>
            <p:nvPr/>
          </p:nvSpPr>
          <p:spPr>
            <a:xfrm rot="19589978">
              <a:off x="8160918" y="60040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7" name="箭头: V 形 96"/>
            <p:cNvSpPr/>
            <p:nvPr/>
          </p:nvSpPr>
          <p:spPr>
            <a:xfrm rot="19589978">
              <a:off x="8435585" y="58222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8" name="箭头: V 形 97"/>
            <p:cNvSpPr/>
            <p:nvPr/>
          </p:nvSpPr>
          <p:spPr>
            <a:xfrm rot="19589978">
              <a:off x="8710251" y="56404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9" name="箭头: V 形 98"/>
            <p:cNvSpPr/>
            <p:nvPr/>
          </p:nvSpPr>
          <p:spPr>
            <a:xfrm rot="19589978">
              <a:off x="8984918" y="5458697"/>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0" name="箭头: V 形 99"/>
            <p:cNvSpPr/>
            <p:nvPr/>
          </p:nvSpPr>
          <p:spPr>
            <a:xfrm rot="19589978">
              <a:off x="9264690" y="5286616"/>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1" name="箭头: V 形 100"/>
            <p:cNvSpPr/>
            <p:nvPr/>
          </p:nvSpPr>
          <p:spPr>
            <a:xfrm rot="19589978">
              <a:off x="9539356" y="51048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2" name="箭头: V 形 101"/>
            <p:cNvSpPr/>
            <p:nvPr/>
          </p:nvSpPr>
          <p:spPr>
            <a:xfrm rot="19589978">
              <a:off x="9814023" y="49230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3" name="箭头: V 形 102"/>
            <p:cNvSpPr/>
            <p:nvPr/>
          </p:nvSpPr>
          <p:spPr>
            <a:xfrm rot="19589978">
              <a:off x="10088689" y="47412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19589978">
              <a:off x="10363356" y="4559414"/>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800" dirty="0">
                <a:ln>
                  <a:solidFill>
                    <a:schemeClr val="accent1"/>
                  </a:solidFill>
                </a:ln>
                <a:noFill/>
                <a:latin typeface="+mj-ea"/>
                <a:ea typeface="+mj-ea"/>
              </a:rPr>
              <a:t>PART FOUR</a:t>
            </a:r>
            <a:endParaRPr lang="zh-CN" altLang="en-US" sz="88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04</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340" y="1366520"/>
            <a:ext cx="3567430" cy="1955165"/>
          </a:xfrm>
        </p:spPr>
        <p:txBody>
          <a:bodyPr>
            <a:noAutofit/>
          </a:bodyPr>
          <a:lstStyle/>
          <a:p>
            <a:r>
              <a:rPr lang="zh-CN" altLang="en-US" b="1" dirty="0">
                <a:solidFill>
                  <a:schemeClr val="accent1"/>
                </a:solidFill>
                <a:latin typeface="+mj-ea"/>
                <a:ea typeface="+mj-ea"/>
              </a:rPr>
              <a:t>项目问题处理和上报矩阵</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Risk control</a:t>
            </a:r>
            <a:endParaRPr lang="en-US" altLang="zh-CN" sz="2400" dirty="0"/>
          </a:p>
        </p:txBody>
      </p:sp>
      <p:grpSp>
        <p:nvGrpSpPr>
          <p:cNvPr id="62" name="组合 61"/>
          <p:cNvGrpSpPr/>
          <p:nvPr/>
        </p:nvGrpSpPr>
        <p:grpSpPr>
          <a:xfrm>
            <a:off x="11877609" y="321733"/>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84666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11877609" y="1445846"/>
            <a:ext cx="208829" cy="221753"/>
            <a:chOff x="5051297" y="2650446"/>
            <a:chExt cx="2141877" cy="2274429"/>
          </a:xfrm>
        </p:grpSpPr>
        <p:sp>
          <p:nvSpPr>
            <p:cNvPr id="89" name="矩形 8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1" name="矩形 9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2" name="直接连接符 9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6" name="矩形 9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8" name="直接连接符 9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11877609" y="2069881"/>
            <a:ext cx="208829" cy="221753"/>
            <a:chOff x="5051297" y="2650446"/>
            <a:chExt cx="2141877" cy="2274429"/>
          </a:xfrm>
        </p:grpSpPr>
        <p:sp>
          <p:nvSpPr>
            <p:cNvPr id="102" name="矩形 10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4" name="矩形 10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5" name="直接连接符 10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直接箭头连接符 171"/>
          <p:cNvCxnSpPr/>
          <p:nvPr/>
        </p:nvCxnSpPr>
        <p:spPr>
          <a:xfrm flipH="1">
            <a:off x="8968905" y="1182017"/>
            <a:ext cx="1796503" cy="104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574959" y="4975298"/>
            <a:ext cx="1796503" cy="104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a:xfrm>
            <a:off x="1268056" y="216696"/>
            <a:ext cx="2711277" cy="536575"/>
          </a:xfrm>
        </p:spPr>
        <p:txBody>
          <a:bodyPr>
            <a:noAutofit/>
          </a:bodyPr>
          <a:lstStyle/>
          <a:p>
            <a:r>
              <a:rPr lang="zh-CN" altLang="en-US" dirty="0"/>
              <a:t>风险管控</a:t>
            </a:r>
            <a:endParaRPr lang="zh-CN" altLang="en-US" dirty="0"/>
          </a:p>
        </p:txBody>
      </p:sp>
      <p:sp>
        <p:nvSpPr>
          <p:cNvPr id="3" name="文本占位符 2"/>
          <p:cNvSpPr>
            <a:spLocks noGrp="1"/>
          </p:cNvSpPr>
          <p:nvPr>
            <p:ph type="body" sz="quarter" idx="11"/>
          </p:nvPr>
        </p:nvSpPr>
        <p:spPr>
          <a:xfrm>
            <a:off x="1268056" y="681055"/>
            <a:ext cx="1746077" cy="341632"/>
          </a:xfrm>
        </p:spPr>
        <p:txBody>
          <a:bodyPr>
            <a:noAutofit/>
          </a:bodyPr>
          <a:lstStyle/>
          <a:p>
            <a:r>
              <a:rPr lang="en-US" altLang="zh-CN" sz="1800" dirty="0"/>
              <a:t>Risk control</a:t>
            </a:r>
            <a:endParaRPr lang="en-US" altLang="zh-CN" sz="1800" dirty="0"/>
          </a:p>
        </p:txBody>
      </p:sp>
      <p:grpSp>
        <p:nvGrpSpPr>
          <p:cNvPr id="17" name="组合 16"/>
          <p:cNvGrpSpPr/>
          <p:nvPr/>
        </p:nvGrpSpPr>
        <p:grpSpPr>
          <a:xfrm>
            <a:off x="1946831" y="1594455"/>
            <a:ext cx="502821" cy="533940"/>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2617941" y="1527924"/>
            <a:ext cx="2718110" cy="1136048"/>
            <a:chOff x="8101867" y="2058800"/>
            <a:chExt cx="2718110" cy="1136048"/>
          </a:xfrm>
        </p:grpSpPr>
        <p:sp>
          <p:nvSpPr>
            <p:cNvPr id="115"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管理风险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将介绍项目问题的处理和上报矩阵，包括如何识别、记录、跟踪和解决问题，以及如何与利益相关者进行沟通和报告。</a:t>
              </a:r>
              <a:endParaRPr lang="zh-CN" altLang="en-US" sz="1600" dirty="0">
                <a:solidFill>
                  <a:schemeClr val="tx1">
                    <a:lumMod val="85000"/>
                    <a:lumOff val="15000"/>
                  </a:schemeClr>
                </a:solidFill>
                <a:latin typeface="+mn-ea"/>
                <a:cs typeface="+mn-ea"/>
                <a:sym typeface="+mn-lt"/>
              </a:endParaRPr>
            </a:p>
          </p:txBody>
        </p:sp>
      </p:grpSp>
      <p:grpSp>
        <p:nvGrpSpPr>
          <p:cNvPr id="61" name="组合 60"/>
          <p:cNvGrpSpPr/>
          <p:nvPr/>
        </p:nvGrpSpPr>
        <p:grpSpPr>
          <a:xfrm>
            <a:off x="5134411" y="3039613"/>
            <a:ext cx="2718110" cy="1136048"/>
            <a:chOff x="8101867" y="2058800"/>
            <a:chExt cx="2718110" cy="1136048"/>
          </a:xfrm>
        </p:grpSpPr>
        <p:sp>
          <p:nvSpPr>
            <p:cNvPr id="62"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运营风险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64" name="组合 63"/>
          <p:cNvGrpSpPr/>
          <p:nvPr/>
        </p:nvGrpSpPr>
        <p:grpSpPr>
          <a:xfrm>
            <a:off x="8273675" y="4362414"/>
            <a:ext cx="2718110" cy="1136048"/>
            <a:chOff x="8101867" y="2058800"/>
            <a:chExt cx="2718110" cy="1136048"/>
          </a:xfrm>
        </p:grpSpPr>
        <p:sp>
          <p:nvSpPr>
            <p:cNvPr id="65"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市场风险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6" name="矩形 65"/>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30" name="组合 29"/>
          <p:cNvGrpSpPr/>
          <p:nvPr/>
        </p:nvGrpSpPr>
        <p:grpSpPr>
          <a:xfrm>
            <a:off x="4463301" y="3080035"/>
            <a:ext cx="502821" cy="533940"/>
            <a:chOff x="4826145" y="2650448"/>
            <a:chExt cx="2046407" cy="2274429"/>
          </a:xfrm>
        </p:grpSpPr>
        <p:sp>
          <p:nvSpPr>
            <p:cNvPr id="31" name="矩形 30"/>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2" name="矩形 31"/>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3" name="矩形 32"/>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4" name="直接连接符 33"/>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602565" y="4376727"/>
            <a:ext cx="502821" cy="533940"/>
            <a:chOff x="4826145" y="2650448"/>
            <a:chExt cx="2046407" cy="2274429"/>
          </a:xfrm>
        </p:grpSpPr>
        <p:sp>
          <p:nvSpPr>
            <p:cNvPr id="44" name="矩形 43"/>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6" name="矩形 45"/>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7" name="直接连接符 46"/>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2301977" y="4002817"/>
            <a:ext cx="1430866" cy="1519421"/>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8058722" y="1341040"/>
            <a:ext cx="1430866" cy="1519421"/>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35" name="组合 134"/>
          <p:cNvGrpSpPr/>
          <p:nvPr/>
        </p:nvGrpSpPr>
        <p:grpSpPr>
          <a:xfrm rot="2143289">
            <a:off x="863570" y="3835127"/>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36" name="箭头: V 形 135"/>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37" name="箭头: V 形 136"/>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38" name="箭头: V 形 137"/>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39" name="箭头: V 形 138"/>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0" name="箭头: V 形 139"/>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41" name="组合 140"/>
          <p:cNvGrpSpPr/>
          <p:nvPr/>
        </p:nvGrpSpPr>
        <p:grpSpPr>
          <a:xfrm rot="2143289">
            <a:off x="3356698" y="5691594"/>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42" name="箭头: V 形 141"/>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3" name="箭头: V 形 142"/>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4" name="箭头: V 形 143"/>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5" name="箭头: V 形 144"/>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6" name="箭头: V 形 145"/>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47" name="组合 146"/>
          <p:cNvGrpSpPr/>
          <p:nvPr/>
        </p:nvGrpSpPr>
        <p:grpSpPr>
          <a:xfrm rot="2143289">
            <a:off x="6607446" y="1215338"/>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48" name="箭头: V 形 147"/>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9" name="箭头: V 形 148"/>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0" name="箭头: V 形 149"/>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1" name="箭头: V 形 150"/>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2" name="箭头: V 形 151"/>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53" name="组合 152"/>
          <p:cNvGrpSpPr/>
          <p:nvPr/>
        </p:nvGrpSpPr>
        <p:grpSpPr>
          <a:xfrm rot="2143289">
            <a:off x="9100574" y="3071805"/>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54" name="箭头: V 形 153"/>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5" name="箭头: V 形 154"/>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6" name="箭头: V 形 155"/>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7" name="箭头: V 形 156"/>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8" name="箭头: V 形 157"/>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59" name="组合 158"/>
          <p:cNvGrpSpPr/>
          <p:nvPr/>
        </p:nvGrpSpPr>
        <p:grpSpPr>
          <a:xfrm>
            <a:off x="1351130" y="5804959"/>
            <a:ext cx="384930" cy="408753"/>
            <a:chOff x="4826145" y="2650448"/>
            <a:chExt cx="2046407" cy="2274429"/>
          </a:xfrm>
        </p:grpSpPr>
        <p:sp>
          <p:nvSpPr>
            <p:cNvPr id="160" name="矩形 159"/>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1" name="矩形 160"/>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2" name="矩形 161"/>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3" name="直接连接符 162"/>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7" name="矩形 16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8" name="矩形 16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9" name="直接连接符 16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10490477" y="932287"/>
            <a:ext cx="384930" cy="408753"/>
            <a:chOff x="4826145" y="2650448"/>
            <a:chExt cx="2046407" cy="2274429"/>
          </a:xfrm>
        </p:grpSpPr>
        <p:sp>
          <p:nvSpPr>
            <p:cNvPr id="174" name="矩形 173"/>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5" name="矩形 174"/>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6" name="矩形 175"/>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7" name="直接连接符 176"/>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80" name="矩形 179"/>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1" name="矩形 180"/>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2" name="矩形 181"/>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3" name="直接连接符 182"/>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15413" y="5123985"/>
            <a:ext cx="2095115" cy="651223"/>
            <a:chOff x="3161824" y="4908550"/>
            <a:chExt cx="1368901" cy="321973"/>
          </a:xfrm>
        </p:grpSpPr>
        <p:cxnSp>
          <p:nvCxnSpPr>
            <p:cNvPr id="7" name="直接连接符 6"/>
            <p:cNvCxnSpPr/>
            <p:nvPr/>
          </p:nvCxnSpPr>
          <p:spPr>
            <a:xfrm>
              <a:off x="3161824" y="5230523"/>
              <a:ext cx="1364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530725" y="4908550"/>
              <a:ext cx="0" cy="32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2" name="组合 201"/>
          <p:cNvGrpSpPr/>
          <p:nvPr/>
        </p:nvGrpSpPr>
        <p:grpSpPr>
          <a:xfrm>
            <a:off x="7087401" y="3474512"/>
            <a:ext cx="2095115" cy="651223"/>
            <a:chOff x="3161824" y="4908550"/>
            <a:chExt cx="1368901" cy="321973"/>
          </a:xfrm>
        </p:grpSpPr>
        <p:cxnSp>
          <p:nvCxnSpPr>
            <p:cNvPr id="203" name="直接连接符 202"/>
            <p:cNvCxnSpPr/>
            <p:nvPr/>
          </p:nvCxnSpPr>
          <p:spPr>
            <a:xfrm>
              <a:off x="3161824" y="5230523"/>
              <a:ext cx="1364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p:nvPr/>
          </p:nvCxnSpPr>
          <p:spPr>
            <a:xfrm flipV="1">
              <a:off x="4530725" y="4908550"/>
              <a:ext cx="0" cy="32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6" name="组合 185"/>
          <p:cNvGrpSpPr/>
          <p:nvPr/>
        </p:nvGrpSpPr>
        <p:grpSpPr>
          <a:xfrm>
            <a:off x="4575207" y="4389423"/>
            <a:ext cx="2095115" cy="651223"/>
            <a:chOff x="3161824" y="4908550"/>
            <a:chExt cx="1368901" cy="321973"/>
          </a:xfrm>
        </p:grpSpPr>
        <p:cxnSp>
          <p:nvCxnSpPr>
            <p:cNvPr id="187" name="直接连接符 186"/>
            <p:cNvCxnSpPr/>
            <p:nvPr/>
          </p:nvCxnSpPr>
          <p:spPr>
            <a:xfrm>
              <a:off x="3161824" y="5230523"/>
              <a:ext cx="1364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4530725" y="4908550"/>
              <a:ext cx="0" cy="32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flipH="1">
            <a:off x="881607" y="5782672"/>
            <a:ext cx="889976" cy="51859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a:xfrm>
            <a:off x="1268056" y="216696"/>
            <a:ext cx="2711277" cy="536575"/>
          </a:xfrm>
        </p:spPr>
        <p:txBody>
          <a:bodyPr>
            <a:noAutofit/>
          </a:bodyPr>
          <a:lstStyle/>
          <a:p>
            <a:r>
              <a:rPr lang="zh-CN" altLang="en-US" dirty="0"/>
              <a:t>风险管控</a:t>
            </a:r>
            <a:endParaRPr lang="zh-CN" altLang="en-US" dirty="0"/>
          </a:p>
        </p:txBody>
      </p:sp>
      <p:sp>
        <p:nvSpPr>
          <p:cNvPr id="3" name="文本占位符 2"/>
          <p:cNvSpPr>
            <a:spLocks noGrp="1"/>
          </p:cNvSpPr>
          <p:nvPr>
            <p:ph type="body" sz="quarter" idx="11"/>
          </p:nvPr>
        </p:nvSpPr>
        <p:spPr>
          <a:xfrm>
            <a:off x="1268056" y="681055"/>
            <a:ext cx="1746077" cy="341632"/>
          </a:xfrm>
        </p:spPr>
        <p:txBody>
          <a:bodyPr>
            <a:noAutofit/>
          </a:bodyPr>
          <a:lstStyle/>
          <a:p>
            <a:r>
              <a:rPr lang="en-US" altLang="zh-CN" sz="1800" dirty="0"/>
              <a:t>Risk control</a:t>
            </a:r>
            <a:endParaRPr lang="en-US" altLang="zh-CN" sz="1800" dirty="0"/>
          </a:p>
        </p:txBody>
      </p:sp>
      <p:grpSp>
        <p:nvGrpSpPr>
          <p:cNvPr id="4" name="组合 3"/>
          <p:cNvGrpSpPr/>
          <p:nvPr/>
        </p:nvGrpSpPr>
        <p:grpSpPr>
          <a:xfrm>
            <a:off x="1434351" y="3398078"/>
            <a:ext cx="1885231" cy="1456136"/>
            <a:chOff x="8101867" y="2058800"/>
            <a:chExt cx="1885231" cy="1456136"/>
          </a:xfrm>
        </p:grpSpPr>
        <p:sp>
          <p:nvSpPr>
            <p:cNvPr id="115"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机会</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问题识别和分类</a:t>
              </a:r>
              <a:endParaRPr lang="zh-CN" altLang="en-US" sz="1600" dirty="0">
                <a:solidFill>
                  <a:schemeClr val="tx1">
                    <a:lumMod val="85000"/>
                    <a:lumOff val="15000"/>
                  </a:schemeClr>
                </a:solidFill>
                <a:latin typeface="+mn-ea"/>
                <a:cs typeface="+mn-ea"/>
                <a:sym typeface="+mn-lt"/>
              </a:endParaRPr>
            </a:p>
          </p:txBody>
        </p:sp>
      </p:grpSp>
      <p:grpSp>
        <p:nvGrpSpPr>
          <p:cNvPr id="107" name="组合 106"/>
          <p:cNvGrpSpPr/>
          <p:nvPr/>
        </p:nvGrpSpPr>
        <p:grpSpPr>
          <a:xfrm>
            <a:off x="1605348" y="4958181"/>
            <a:ext cx="944033" cy="1002458"/>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4118507" y="4407208"/>
            <a:ext cx="721006" cy="765628"/>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9" name="组合 158"/>
          <p:cNvGrpSpPr/>
          <p:nvPr/>
        </p:nvGrpSpPr>
        <p:grpSpPr>
          <a:xfrm>
            <a:off x="657778" y="6084092"/>
            <a:ext cx="384930" cy="408753"/>
            <a:chOff x="4826145" y="2650448"/>
            <a:chExt cx="2046407" cy="2274429"/>
          </a:xfrm>
        </p:grpSpPr>
        <p:sp>
          <p:nvSpPr>
            <p:cNvPr id="160" name="矩形 159"/>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1" name="矩形 160"/>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2" name="矩形 161"/>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3" name="直接连接符 162"/>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7" name="矩形 16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8" name="矩形 16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9" name="直接连接符 16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9" name="组合 188"/>
          <p:cNvGrpSpPr/>
          <p:nvPr/>
        </p:nvGrpSpPr>
        <p:grpSpPr>
          <a:xfrm>
            <a:off x="6521575" y="3757368"/>
            <a:ext cx="721006" cy="765628"/>
            <a:chOff x="4826145" y="2650448"/>
            <a:chExt cx="2046407" cy="2274429"/>
          </a:xfrm>
        </p:grpSpPr>
        <p:sp>
          <p:nvSpPr>
            <p:cNvPr id="190" name="矩形 189"/>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6" name="矩形 195"/>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合 204"/>
          <p:cNvGrpSpPr/>
          <p:nvPr/>
        </p:nvGrpSpPr>
        <p:grpSpPr>
          <a:xfrm>
            <a:off x="9033769" y="2842457"/>
            <a:ext cx="721006" cy="765628"/>
            <a:chOff x="4826145" y="2650448"/>
            <a:chExt cx="2046407" cy="2274429"/>
          </a:xfrm>
        </p:grpSpPr>
        <p:sp>
          <p:nvSpPr>
            <p:cNvPr id="206" name="矩形 20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7" name="矩形 20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8" name="矩形 20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9" name="直接连接符 20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2" name="矩形 21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3" name="矩形 21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4" name="矩形 21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5" name="直接连接符 21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21" name="组合 220"/>
          <p:cNvGrpSpPr/>
          <p:nvPr/>
        </p:nvGrpSpPr>
        <p:grpSpPr>
          <a:xfrm>
            <a:off x="4077779" y="2714479"/>
            <a:ext cx="1885231" cy="1456136"/>
            <a:chOff x="8101867" y="2058800"/>
            <a:chExt cx="1885231" cy="1456136"/>
          </a:xfrm>
        </p:grpSpPr>
        <p:sp>
          <p:nvSpPr>
            <p:cNvPr id="222"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威胁</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223" name="矩形 222"/>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问题解决和决策</a:t>
              </a:r>
              <a:endParaRPr lang="zh-CN" altLang="en-US" sz="1600" dirty="0">
                <a:solidFill>
                  <a:schemeClr val="tx1">
                    <a:lumMod val="85000"/>
                    <a:lumOff val="15000"/>
                  </a:schemeClr>
                </a:solidFill>
                <a:latin typeface="+mn-ea"/>
                <a:cs typeface="+mn-ea"/>
                <a:sym typeface="+mn-lt"/>
              </a:endParaRPr>
            </a:p>
          </p:txBody>
        </p:sp>
      </p:grpSp>
      <p:grpSp>
        <p:nvGrpSpPr>
          <p:cNvPr id="224" name="组合 223"/>
          <p:cNvGrpSpPr/>
          <p:nvPr/>
        </p:nvGrpSpPr>
        <p:grpSpPr>
          <a:xfrm>
            <a:off x="6491230" y="2030879"/>
            <a:ext cx="1885231" cy="1456136"/>
            <a:chOff x="8101867" y="2058800"/>
            <a:chExt cx="1885231" cy="1456136"/>
          </a:xfrm>
        </p:grpSpPr>
        <p:sp>
          <p:nvSpPr>
            <p:cNvPr id="225"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优势</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226" name="矩形 225"/>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问题跟踪和报告</a:t>
              </a:r>
              <a:endParaRPr lang="zh-CN" altLang="en-US" sz="1600" dirty="0">
                <a:solidFill>
                  <a:schemeClr val="tx1">
                    <a:lumMod val="85000"/>
                    <a:lumOff val="15000"/>
                  </a:schemeClr>
                </a:solidFill>
                <a:latin typeface="+mn-ea"/>
                <a:cs typeface="+mn-ea"/>
                <a:sym typeface="+mn-lt"/>
              </a:endParaRPr>
            </a:p>
          </p:txBody>
        </p:sp>
      </p:grpSp>
      <p:grpSp>
        <p:nvGrpSpPr>
          <p:cNvPr id="227" name="组合 226"/>
          <p:cNvGrpSpPr/>
          <p:nvPr/>
        </p:nvGrpSpPr>
        <p:grpSpPr>
          <a:xfrm>
            <a:off x="8904681" y="1347279"/>
            <a:ext cx="1885231" cy="1456136"/>
            <a:chOff x="8101867" y="2058800"/>
            <a:chExt cx="1885231" cy="1456136"/>
          </a:xfrm>
        </p:grpSpPr>
        <p:sp>
          <p:nvSpPr>
            <p:cNvPr id="228"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劣势</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229" name="矩形 228"/>
            <p:cNvSpPr/>
            <p:nvPr/>
          </p:nvSpPr>
          <p:spPr>
            <a:xfrm>
              <a:off x="8101867" y="2491899"/>
              <a:ext cx="1885231" cy="1023037"/>
            </a:xfrm>
            <a:prstGeom prst="rect">
              <a:avLst/>
            </a:prstGeom>
          </p:spPr>
          <p:txBody>
            <a:bodyPr wrap="square">
              <a:noAutofit/>
            </a:bodyPr>
            <a:lstStyle/>
            <a:p>
              <a:pPr>
                <a:lnSpc>
                  <a:spcPct val="130000"/>
                </a:lnSpc>
              </a:pPr>
              <a:endParaRPr lang="zh-CN" altLang="en-US" sz="1600" dirty="0">
                <a:solidFill>
                  <a:schemeClr val="tx1">
                    <a:lumMod val="85000"/>
                    <a:lumOff val="15000"/>
                  </a:schemeClr>
                </a:solidFill>
                <a:latin typeface="+mn-ea"/>
                <a:cs typeface="+mn-ea"/>
                <a:sym typeface="+mn-lt"/>
              </a:endParaRPr>
            </a:p>
            <a:p>
              <a:pPr>
                <a:lnSpc>
                  <a:spcPct val="130000"/>
                </a:lnSpc>
              </a:pPr>
              <a:r>
                <a:rPr lang="zh-CN" altLang="en-US" sz="1600" dirty="0">
                  <a:solidFill>
                    <a:schemeClr val="tx1">
                      <a:lumMod val="85000"/>
                      <a:lumOff val="15000"/>
                    </a:schemeClr>
                  </a:solidFill>
                  <a:latin typeface="+mn-ea"/>
                  <a:cs typeface="+mn-ea"/>
                  <a:sym typeface="+mn-lt"/>
                </a:rPr>
                <a:t>问题绩效评估和改进计划</a:t>
              </a:r>
              <a:endParaRPr lang="zh-CN" altLang="en-US" sz="1600" dirty="0">
                <a:solidFill>
                  <a:schemeClr val="tx1">
                    <a:lumMod val="85000"/>
                    <a:lumOff val="15000"/>
                  </a:schemeClr>
                </a:solidFill>
                <a:latin typeface="+mn-ea"/>
                <a:cs typeface="+mn-ea"/>
                <a:sym typeface="+mn-l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800" dirty="0">
                <a:ln>
                  <a:solidFill>
                    <a:schemeClr val="accent1"/>
                  </a:solidFill>
                </a:ln>
                <a:noFill/>
                <a:latin typeface="+mj-ea"/>
                <a:ea typeface="+mj-ea"/>
              </a:rPr>
              <a:t>PART FOUR</a:t>
            </a:r>
            <a:endParaRPr lang="zh-CN" altLang="en-US" sz="88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04</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340" y="1366520"/>
            <a:ext cx="3567430" cy="1955165"/>
          </a:xfrm>
        </p:spPr>
        <p:txBody>
          <a:bodyPr>
            <a:noAutofit/>
          </a:bodyPr>
          <a:lstStyle/>
          <a:p>
            <a:r>
              <a:rPr lang="zh-CN" altLang="en-US" b="1" dirty="0">
                <a:solidFill>
                  <a:schemeClr val="accent1"/>
                </a:solidFill>
                <a:latin typeface="+mj-ea"/>
                <a:ea typeface="+mj-ea"/>
              </a:rPr>
              <a:t>项目状态报告</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Risk control</a:t>
            </a:r>
            <a:endParaRPr lang="en-US" altLang="zh-CN" sz="2400" dirty="0"/>
          </a:p>
        </p:txBody>
      </p:sp>
      <p:grpSp>
        <p:nvGrpSpPr>
          <p:cNvPr id="62" name="组合 61"/>
          <p:cNvGrpSpPr/>
          <p:nvPr/>
        </p:nvGrpSpPr>
        <p:grpSpPr>
          <a:xfrm>
            <a:off x="11877609" y="321733"/>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84666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11877609" y="1445846"/>
            <a:ext cx="208829" cy="221753"/>
            <a:chOff x="5051297" y="2650446"/>
            <a:chExt cx="2141877" cy="2274429"/>
          </a:xfrm>
        </p:grpSpPr>
        <p:sp>
          <p:nvSpPr>
            <p:cNvPr id="89" name="矩形 8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1" name="矩形 9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2" name="直接连接符 9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6" name="矩形 9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8" name="直接连接符 9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11877609" y="2069881"/>
            <a:ext cx="208829" cy="221753"/>
            <a:chOff x="5051297" y="2650446"/>
            <a:chExt cx="2141877" cy="2274429"/>
          </a:xfrm>
        </p:grpSpPr>
        <p:sp>
          <p:nvSpPr>
            <p:cNvPr id="102" name="矩形 10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4" name="矩形 10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5" name="直接连接符 10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8056" y="216696"/>
            <a:ext cx="2711277" cy="536575"/>
          </a:xfrm>
        </p:spPr>
        <p:txBody>
          <a:bodyPr>
            <a:noAutofit/>
          </a:bodyPr>
          <a:lstStyle/>
          <a:p>
            <a:r>
              <a:rPr lang="zh-CN" altLang="en-US" dirty="0"/>
              <a:t>风险管控</a:t>
            </a:r>
            <a:endParaRPr lang="zh-CN" altLang="en-US" dirty="0"/>
          </a:p>
        </p:txBody>
      </p:sp>
      <p:sp>
        <p:nvSpPr>
          <p:cNvPr id="3" name="文本占位符 2"/>
          <p:cNvSpPr>
            <a:spLocks noGrp="1"/>
          </p:cNvSpPr>
          <p:nvPr>
            <p:ph type="body" sz="quarter" idx="11"/>
          </p:nvPr>
        </p:nvSpPr>
        <p:spPr>
          <a:xfrm>
            <a:off x="1268056" y="681055"/>
            <a:ext cx="1746077" cy="341632"/>
          </a:xfrm>
        </p:spPr>
        <p:txBody>
          <a:bodyPr>
            <a:noAutofit/>
          </a:bodyPr>
          <a:lstStyle/>
          <a:p>
            <a:r>
              <a:rPr lang="en-US" altLang="zh-CN" sz="1800" dirty="0"/>
              <a:t>Risk control</a:t>
            </a:r>
            <a:endParaRPr lang="en-US" altLang="zh-CN" sz="1800" dirty="0"/>
          </a:p>
        </p:txBody>
      </p:sp>
      <p:sp>
        <p:nvSpPr>
          <p:cNvPr id="29" name="矩形 28"/>
          <p:cNvSpPr/>
          <p:nvPr/>
        </p:nvSpPr>
        <p:spPr>
          <a:xfrm>
            <a:off x="6301080" y="1424734"/>
            <a:ext cx="2138809" cy="2138809"/>
          </a:xfrm>
          <a:prstGeom prst="rect">
            <a:avLst/>
          </a:prstGeom>
          <a:blipFill dpi="0" rotWithShape="1">
            <a:blip r:embed="rId1"/>
            <a:srcRect/>
            <a:tile tx="0" ty="0" sx="100000" sy="100000" flip="none" algn="tl"/>
          </a:blipFill>
          <a:ln w="22225" cap="flat" cmpd="sng" algn="ctr">
            <a:solidFill>
              <a:schemeClr val="tx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0" name="矩形 29"/>
          <p:cNvSpPr/>
          <p:nvPr/>
        </p:nvSpPr>
        <p:spPr>
          <a:xfrm>
            <a:off x="8699415" y="3829738"/>
            <a:ext cx="2138809" cy="2138809"/>
          </a:xfrm>
          <a:prstGeom prst="rect">
            <a:avLst/>
          </a:prstGeom>
          <a:blipFill dpi="0" rotWithShape="1">
            <a:blip r:embed="rId1"/>
            <a:srcRect/>
            <a:tile tx="0" ty="0" sx="100000" sy="100000" flip="none" algn="tr"/>
          </a:blipFill>
          <a:ln w="22225" cap="flat" cmpd="sng" algn="ctr">
            <a:solidFill>
              <a:schemeClr val="tx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50" name="组合 49"/>
          <p:cNvGrpSpPr/>
          <p:nvPr/>
        </p:nvGrpSpPr>
        <p:grpSpPr>
          <a:xfrm rot="10800000" flipH="1">
            <a:off x="7180984" y="3398563"/>
            <a:ext cx="298046" cy="298046"/>
            <a:chOff x="5207318" y="6117749"/>
            <a:chExt cx="381952" cy="381952"/>
          </a:xfrm>
        </p:grpSpPr>
        <p:sp>
          <p:nvSpPr>
            <p:cNvPr id="51" name="椭圆 50"/>
            <p:cNvSpPr/>
            <p:nvPr/>
          </p:nvSpPr>
          <p:spPr>
            <a:xfrm>
              <a:off x="5207318" y="6117749"/>
              <a:ext cx="381952" cy="38195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L 形 51"/>
            <p:cNvSpPr/>
            <p:nvPr/>
          </p:nvSpPr>
          <p:spPr>
            <a:xfrm rot="2718942" flipV="1">
              <a:off x="5332750" y="6271217"/>
              <a:ext cx="131088" cy="131088"/>
            </a:xfrm>
            <a:prstGeom prst="corner">
              <a:avLst>
                <a:gd name="adj1" fmla="val 33635"/>
                <a:gd name="adj2" fmla="val 34117"/>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grpSp>
      <p:grpSp>
        <p:nvGrpSpPr>
          <p:cNvPr id="53" name="组合 52"/>
          <p:cNvGrpSpPr/>
          <p:nvPr/>
        </p:nvGrpSpPr>
        <p:grpSpPr>
          <a:xfrm rot="10800000" flipH="1" flipV="1">
            <a:off x="9579320" y="3698293"/>
            <a:ext cx="298046" cy="298046"/>
            <a:chOff x="5207318" y="6117749"/>
            <a:chExt cx="381952" cy="381952"/>
          </a:xfrm>
        </p:grpSpPr>
        <p:sp>
          <p:nvSpPr>
            <p:cNvPr id="54" name="椭圆 53"/>
            <p:cNvSpPr/>
            <p:nvPr/>
          </p:nvSpPr>
          <p:spPr>
            <a:xfrm>
              <a:off x="5207318" y="6117749"/>
              <a:ext cx="381952" cy="38195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L 形 54"/>
            <p:cNvSpPr/>
            <p:nvPr/>
          </p:nvSpPr>
          <p:spPr>
            <a:xfrm rot="2718942" flipV="1">
              <a:off x="5332750" y="6271217"/>
              <a:ext cx="131088" cy="131088"/>
            </a:xfrm>
            <a:prstGeom prst="corner">
              <a:avLst>
                <a:gd name="adj1" fmla="val 33635"/>
                <a:gd name="adj2" fmla="val 34117"/>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grpSp>
      <p:sp>
        <p:nvSpPr>
          <p:cNvPr id="56" name="矩形 55"/>
          <p:cNvSpPr/>
          <p:nvPr/>
        </p:nvSpPr>
        <p:spPr>
          <a:xfrm>
            <a:off x="8699414" y="1424734"/>
            <a:ext cx="2137161" cy="21388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文本框 56"/>
          <p:cNvSpPr txBox="1"/>
          <p:nvPr/>
        </p:nvSpPr>
        <p:spPr>
          <a:xfrm>
            <a:off x="8959361" y="1588576"/>
            <a:ext cx="1877215" cy="415496"/>
          </a:xfrm>
          <a:prstGeom prst="rect">
            <a:avLst/>
          </a:prstGeom>
          <a:noFill/>
        </p:spPr>
        <p:txBody>
          <a:bodyPr wrap="square" lIns="45719" tIns="22859" rIns="45719" bIns="22859" rtlCol="0">
            <a:noAutofit/>
          </a:bodyPr>
          <a:lstStyle>
            <a:defPPr>
              <a:defRPr lang="zh-CN"/>
            </a:defPPr>
            <a:lvl1pPr algn="ctr">
              <a:defRPr sz="2400" b="1">
                <a:solidFill>
                  <a:schemeClr val="tx1">
                    <a:lumMod val="85000"/>
                    <a:lumOff val="15000"/>
                  </a:schemeClr>
                </a:solidFill>
                <a:latin typeface="+mj-ea"/>
                <a:ea typeface="+mj-ea"/>
                <a:cs typeface="阿里巴巴普惠体 M" panose="00020600040101010101" pitchFamily="18" charset="-122"/>
              </a:defRPr>
            </a:lvl1pPr>
          </a:lstStyle>
          <a:p>
            <a:pPr algn="l"/>
            <a:r>
              <a:rPr lang="zh-CN" altLang="en-US" dirty="0">
                <a:solidFill>
                  <a:schemeClr val="bg1"/>
                </a:solidFill>
                <a:cs typeface="微软雅黑 Light" panose="020B0502040204020203" pitchFamily="34" charset="-122"/>
              </a:rPr>
              <a:t>月度指标</a:t>
            </a:r>
            <a:endParaRPr lang="zh-CN" altLang="en-US" dirty="0">
              <a:solidFill>
                <a:schemeClr val="bg1"/>
              </a:solidFill>
              <a:cs typeface="微软雅黑 Light" panose="020B0502040204020203" pitchFamily="34" charset="-122"/>
            </a:endParaRPr>
          </a:p>
        </p:txBody>
      </p:sp>
      <p:sp>
        <p:nvSpPr>
          <p:cNvPr id="58" name="文本框 57"/>
          <p:cNvSpPr txBox="1"/>
          <p:nvPr/>
        </p:nvSpPr>
        <p:spPr>
          <a:xfrm>
            <a:off x="8894611" y="2051045"/>
            <a:ext cx="1758875" cy="1343125"/>
          </a:xfrm>
          <a:prstGeom prst="rect">
            <a:avLst/>
          </a:prstGeom>
        </p:spPr>
        <p:txBody>
          <a:bodyPr wrap="square">
            <a:noAutofit/>
          </a:bodyPr>
          <a:lstStyle>
            <a:defPPr>
              <a:defRPr lang="zh-CN"/>
            </a:defPPr>
            <a:lvl1pPr algn="ctr">
              <a:lnSpc>
                <a:spcPct val="130000"/>
              </a:lnSpc>
              <a:defRPr sz="1600">
                <a:solidFill>
                  <a:schemeClr val="tx1">
                    <a:lumMod val="85000"/>
                    <a:lumOff val="15000"/>
                  </a:schemeClr>
                </a:solidFill>
                <a:latin typeface="+mn-ea"/>
                <a:cs typeface="+mn-ea"/>
              </a:defRPr>
            </a:lvl1pPr>
          </a:lstStyle>
          <a:p>
            <a:pPr algn="l"/>
            <a:r>
              <a:rPr lang="zh-CN" altLang="en-US" dirty="0">
                <a:solidFill>
                  <a:schemeClr val="bg1"/>
                </a:solidFill>
              </a:rPr>
              <a:t>您的内容打在这里或者通过复制您的文本后在此框中选择粘贴</a:t>
            </a:r>
            <a:endParaRPr lang="zh-CN" altLang="en-US" dirty="0">
              <a:solidFill>
                <a:schemeClr val="bg1"/>
              </a:solidFill>
            </a:endParaRPr>
          </a:p>
        </p:txBody>
      </p:sp>
      <p:sp>
        <p:nvSpPr>
          <p:cNvPr id="59" name="矩形 58"/>
          <p:cNvSpPr/>
          <p:nvPr/>
        </p:nvSpPr>
        <p:spPr>
          <a:xfrm>
            <a:off x="6292849" y="3837296"/>
            <a:ext cx="2147039" cy="21388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文本框 59"/>
          <p:cNvSpPr txBox="1"/>
          <p:nvPr/>
        </p:nvSpPr>
        <p:spPr>
          <a:xfrm>
            <a:off x="6552796" y="4001138"/>
            <a:ext cx="1877215" cy="415496"/>
          </a:xfrm>
          <a:prstGeom prst="rect">
            <a:avLst/>
          </a:prstGeom>
          <a:noFill/>
        </p:spPr>
        <p:txBody>
          <a:bodyPr wrap="square" lIns="45719" tIns="22859" rIns="45719" bIns="22859" rtlCol="0">
            <a:noAutofit/>
          </a:bodyPr>
          <a:lstStyle>
            <a:defPPr>
              <a:defRPr lang="zh-CN"/>
            </a:defPPr>
            <a:lvl1pPr algn="ctr">
              <a:defRPr sz="2400" b="1">
                <a:solidFill>
                  <a:schemeClr val="tx1">
                    <a:lumMod val="85000"/>
                    <a:lumOff val="15000"/>
                  </a:schemeClr>
                </a:solidFill>
                <a:latin typeface="+mj-ea"/>
                <a:ea typeface="+mj-ea"/>
                <a:cs typeface="阿里巴巴普惠体 M" panose="00020600040101010101" pitchFamily="18" charset="-122"/>
              </a:defRPr>
            </a:lvl1pPr>
          </a:lstStyle>
          <a:p>
            <a:pPr algn="l"/>
            <a:r>
              <a:rPr lang="zh-CN" altLang="en-US" dirty="0">
                <a:solidFill>
                  <a:schemeClr val="bg1"/>
                </a:solidFill>
                <a:cs typeface="微软雅黑 Light" panose="020B0502040204020203" pitchFamily="34" charset="-122"/>
              </a:rPr>
              <a:t>季度指标</a:t>
            </a:r>
            <a:endParaRPr lang="zh-CN" altLang="en-US" dirty="0">
              <a:solidFill>
                <a:schemeClr val="bg1"/>
              </a:solidFill>
              <a:cs typeface="微软雅黑 Light" panose="020B0502040204020203" pitchFamily="34" charset="-122"/>
            </a:endParaRPr>
          </a:p>
        </p:txBody>
      </p:sp>
      <p:sp>
        <p:nvSpPr>
          <p:cNvPr id="61" name="文本框 60"/>
          <p:cNvSpPr txBox="1"/>
          <p:nvPr/>
        </p:nvSpPr>
        <p:spPr>
          <a:xfrm>
            <a:off x="6488046" y="4463607"/>
            <a:ext cx="1758875" cy="1343125"/>
          </a:xfrm>
          <a:prstGeom prst="rect">
            <a:avLst/>
          </a:prstGeom>
        </p:spPr>
        <p:txBody>
          <a:bodyPr wrap="square">
            <a:noAutofit/>
          </a:bodyPr>
          <a:lstStyle>
            <a:defPPr>
              <a:defRPr lang="zh-CN"/>
            </a:defPPr>
            <a:lvl1pPr algn="ctr">
              <a:lnSpc>
                <a:spcPct val="130000"/>
              </a:lnSpc>
              <a:defRPr sz="1600">
                <a:solidFill>
                  <a:schemeClr val="tx1">
                    <a:lumMod val="85000"/>
                    <a:lumOff val="15000"/>
                  </a:schemeClr>
                </a:solidFill>
                <a:latin typeface="+mn-ea"/>
                <a:cs typeface="+mn-ea"/>
              </a:defRPr>
            </a:lvl1pPr>
          </a:lstStyle>
          <a:p>
            <a:pPr algn="l"/>
            <a:r>
              <a:rPr lang="zh-CN" altLang="en-US" dirty="0">
                <a:solidFill>
                  <a:schemeClr val="bg1"/>
                </a:solidFill>
              </a:rPr>
              <a:t>您的内容打在这里或者通过复制您的文本后在此框中选择粘贴</a:t>
            </a:r>
            <a:endParaRPr lang="zh-CN" altLang="en-US" dirty="0">
              <a:solidFill>
                <a:schemeClr val="bg1"/>
              </a:solidFill>
            </a:endParaRPr>
          </a:p>
        </p:txBody>
      </p:sp>
      <p:sp>
        <p:nvSpPr>
          <p:cNvPr id="62" name="矩形 71"/>
          <p:cNvSpPr txBox="1"/>
          <p:nvPr/>
        </p:nvSpPr>
        <p:spPr>
          <a:xfrm>
            <a:off x="1352390" y="1787319"/>
            <a:ext cx="2055299"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时间节点管控</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1281333" y="2220418"/>
            <a:ext cx="3917200"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将介绍项目状态报告的制定和管理，包括制定报告计划、收集和分析项目数据、撰写报告和分享报告等方面。</a:t>
            </a:r>
            <a:endParaRPr lang="zh-CN" altLang="en-US" sz="1600" dirty="0">
              <a:solidFill>
                <a:schemeClr val="tx1">
                  <a:lumMod val="85000"/>
                  <a:lumOff val="15000"/>
                </a:schemeClr>
              </a:solidFill>
              <a:latin typeface="+mn-ea"/>
              <a:cs typeface="+mn-ea"/>
              <a:sym typeface="+mn-lt"/>
            </a:endParaRPr>
          </a:p>
        </p:txBody>
      </p:sp>
      <p:sp>
        <p:nvSpPr>
          <p:cNvPr id="4" name="矩形 3"/>
          <p:cNvSpPr/>
          <p:nvPr/>
        </p:nvSpPr>
        <p:spPr>
          <a:xfrm>
            <a:off x="1352390" y="3941523"/>
            <a:ext cx="1509343" cy="202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3528323" y="3941523"/>
            <a:ext cx="1509343" cy="202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 name="矩形 5"/>
          <p:cNvSpPr/>
          <p:nvPr/>
        </p:nvSpPr>
        <p:spPr>
          <a:xfrm>
            <a:off x="1387395" y="3996339"/>
            <a:ext cx="1439333" cy="914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3566263" y="4910668"/>
            <a:ext cx="1439333" cy="1006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 name="文本框 6"/>
          <p:cNvSpPr txBox="1"/>
          <p:nvPr/>
        </p:nvSpPr>
        <p:spPr>
          <a:xfrm>
            <a:off x="1553228" y="4079535"/>
            <a:ext cx="1107996" cy="800219"/>
          </a:xfrm>
          <a:prstGeom prst="rect">
            <a:avLst/>
          </a:prstGeom>
          <a:noFill/>
        </p:spPr>
        <p:txBody>
          <a:bodyPr wrap="none" rtlCol="0">
            <a:noAutofit/>
          </a:bodyPr>
          <a:lstStyle/>
          <a:p>
            <a:pPr algn="ctr"/>
            <a:r>
              <a:rPr lang="zh-CN" altLang="en-US" dirty="0">
                <a:latin typeface="+mn-ea"/>
              </a:rPr>
              <a:t>风险系数</a:t>
            </a:r>
            <a:endParaRPr lang="en-US" altLang="zh-CN" dirty="0">
              <a:latin typeface="+mn-ea"/>
            </a:endParaRPr>
          </a:p>
          <a:p>
            <a:pPr algn="ctr"/>
            <a:r>
              <a:rPr lang="en-US" altLang="zh-CN" sz="2800" dirty="0">
                <a:solidFill>
                  <a:schemeClr val="accent1"/>
                </a:solidFill>
                <a:latin typeface="+mj-ea"/>
                <a:ea typeface="+mj-ea"/>
              </a:rPr>
              <a:t>50%</a:t>
            </a:r>
            <a:endParaRPr lang="zh-CN" altLang="en-US" sz="2800" dirty="0">
              <a:solidFill>
                <a:schemeClr val="accent1"/>
              </a:solidFill>
              <a:latin typeface="+mj-ea"/>
              <a:ea typeface="+mj-ea"/>
            </a:endParaRPr>
          </a:p>
        </p:txBody>
      </p:sp>
      <p:sp>
        <p:nvSpPr>
          <p:cNvPr id="66" name="文本框 65"/>
          <p:cNvSpPr txBox="1"/>
          <p:nvPr/>
        </p:nvSpPr>
        <p:spPr>
          <a:xfrm>
            <a:off x="3728995" y="5030690"/>
            <a:ext cx="1107997" cy="800219"/>
          </a:xfrm>
          <a:prstGeom prst="rect">
            <a:avLst/>
          </a:prstGeom>
          <a:noFill/>
        </p:spPr>
        <p:txBody>
          <a:bodyPr wrap="none" rtlCol="0">
            <a:noAutofit/>
          </a:bodyPr>
          <a:lstStyle/>
          <a:p>
            <a:pPr algn="ctr"/>
            <a:r>
              <a:rPr lang="zh-CN" altLang="en-US" dirty="0">
                <a:latin typeface="+mn-ea"/>
              </a:rPr>
              <a:t>安全系数</a:t>
            </a:r>
            <a:endParaRPr lang="en-US" altLang="zh-CN" dirty="0">
              <a:latin typeface="+mn-ea"/>
            </a:endParaRPr>
          </a:p>
          <a:p>
            <a:pPr algn="ctr"/>
            <a:r>
              <a:rPr lang="en-US" altLang="zh-CN" sz="2800" dirty="0">
                <a:solidFill>
                  <a:schemeClr val="accent1"/>
                </a:solidFill>
                <a:latin typeface="+mj-ea"/>
                <a:ea typeface="+mj-ea"/>
              </a:rPr>
              <a:t>50%</a:t>
            </a:r>
            <a:endParaRPr lang="zh-CN" altLang="en-US" sz="2800" dirty="0">
              <a:solidFill>
                <a:schemeClr val="accent1"/>
              </a:solidFill>
              <a:latin typeface="+mj-ea"/>
              <a:ea typeface="+mj-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8056" y="216696"/>
            <a:ext cx="2711277" cy="536575"/>
          </a:xfrm>
        </p:spPr>
        <p:txBody>
          <a:bodyPr>
            <a:noAutofit/>
          </a:bodyPr>
          <a:lstStyle/>
          <a:p>
            <a:r>
              <a:rPr lang="zh-CN" altLang="en-US" dirty="0"/>
              <a:t>风险管控</a:t>
            </a:r>
            <a:endParaRPr lang="zh-CN" altLang="en-US" dirty="0"/>
          </a:p>
        </p:txBody>
      </p:sp>
      <p:sp>
        <p:nvSpPr>
          <p:cNvPr id="3" name="文本占位符 2"/>
          <p:cNvSpPr>
            <a:spLocks noGrp="1"/>
          </p:cNvSpPr>
          <p:nvPr>
            <p:ph type="body" sz="quarter" idx="11"/>
          </p:nvPr>
        </p:nvSpPr>
        <p:spPr>
          <a:xfrm>
            <a:off x="1268056" y="681055"/>
            <a:ext cx="1746077" cy="341632"/>
          </a:xfrm>
        </p:spPr>
        <p:txBody>
          <a:bodyPr>
            <a:noAutofit/>
          </a:bodyPr>
          <a:lstStyle/>
          <a:p>
            <a:r>
              <a:rPr lang="en-US" altLang="zh-CN" sz="1800" dirty="0"/>
              <a:t>Risk control</a:t>
            </a:r>
            <a:endParaRPr lang="en-US" altLang="zh-CN" sz="1800" dirty="0"/>
          </a:p>
        </p:txBody>
      </p:sp>
      <p:graphicFrame>
        <p:nvGraphicFramePr>
          <p:cNvPr id="21" name="图表 20"/>
          <p:cNvGraphicFramePr/>
          <p:nvPr/>
        </p:nvGraphicFramePr>
        <p:xfrm>
          <a:off x="1058780" y="1711044"/>
          <a:ext cx="10453036" cy="4465901"/>
        </p:xfrm>
        <a:graphic>
          <a:graphicData uri="http://schemas.openxmlformats.org/drawingml/2006/chart">
            <c:chart xmlns:c="http://schemas.openxmlformats.org/drawingml/2006/chart" xmlns:r="http://schemas.openxmlformats.org/officeDocument/2006/relationships" r:id="rId1"/>
          </a:graphicData>
        </a:graphic>
      </p:graphicFrame>
      <p:grpSp>
        <p:nvGrpSpPr>
          <p:cNvPr id="22" name="组合 21"/>
          <p:cNvGrpSpPr/>
          <p:nvPr/>
        </p:nvGrpSpPr>
        <p:grpSpPr>
          <a:xfrm>
            <a:off x="1268056" y="1640129"/>
            <a:ext cx="286360" cy="304083"/>
            <a:chOff x="4826145" y="2650448"/>
            <a:chExt cx="2046407" cy="2274429"/>
          </a:xfrm>
        </p:grpSpPr>
        <p:sp>
          <p:nvSpPr>
            <p:cNvPr id="23" name="矩形 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 name="矩形 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 name="直接连接符 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0" name="矩形 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1" name="矩形 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2" name="直接连接符 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1772087" y="1564964"/>
            <a:ext cx="6842524" cy="415496"/>
            <a:chOff x="8169599" y="2058800"/>
            <a:chExt cx="6842524" cy="415496"/>
          </a:xfrm>
        </p:grpSpPr>
        <p:sp>
          <p:nvSpPr>
            <p:cNvPr id="36" name="矩形 71"/>
            <p:cNvSpPr txBox="1"/>
            <p:nvPr/>
          </p:nvSpPr>
          <p:spPr>
            <a:xfrm>
              <a:off x="8169599" y="2058800"/>
              <a:ext cx="2067679"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年度财务数据</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37" name="矩形 36"/>
            <p:cNvSpPr/>
            <p:nvPr/>
          </p:nvSpPr>
          <p:spPr>
            <a:xfrm>
              <a:off x="10134975" y="2091434"/>
              <a:ext cx="4877148" cy="382862"/>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615154" y="1937828"/>
            <a:ext cx="4636789" cy="1179264"/>
          </a:xfrm>
        </p:spPr>
        <p:txBody>
          <a:bodyPr>
            <a:noAutofit/>
          </a:bodyPr>
          <a:lstStyle/>
          <a:p>
            <a:r>
              <a:rPr lang="en-US" altLang="zh-CN" dirty="0"/>
              <a:t>Thanks.</a:t>
            </a:r>
            <a:br>
              <a:rPr lang="en-US" altLang="zh-CN" dirty="0"/>
            </a:br>
            <a:r>
              <a:rPr lang="en-US" altLang="zh-CN" b="0" dirty="0"/>
              <a:t>And Your Slogan Here.</a:t>
            </a:r>
            <a:endParaRPr lang="zh-CN" altLang="en-US" b="0" dirty="0"/>
          </a:p>
        </p:txBody>
      </p:sp>
      <p:sp>
        <p:nvSpPr>
          <p:cNvPr id="6" name="文本占位符 5"/>
          <p:cNvSpPr>
            <a:spLocks noGrp="1"/>
          </p:cNvSpPr>
          <p:nvPr>
            <p:ph type="body" sz="quarter" idx="17"/>
          </p:nvPr>
        </p:nvSpPr>
        <p:spPr/>
        <p:txBody>
          <a:bodyPr>
            <a:noAutofit/>
          </a:bodyPr>
          <a:lstStyle/>
          <a:p>
            <a:r>
              <a:rPr lang="zh-CN" altLang="en-US" dirty="0"/>
              <a:t>互联世界，无惧未来</a:t>
            </a:r>
            <a:endParaRPr lang="en-US" altLang="zh-CN" dirty="0"/>
          </a:p>
        </p:txBody>
      </p:sp>
      <p:sp>
        <p:nvSpPr>
          <p:cNvPr id="7" name="文本占位符 6"/>
          <p:cNvSpPr>
            <a:spLocks noGrp="1"/>
          </p:cNvSpPr>
          <p:nvPr>
            <p:ph type="body" sz="quarter" idx="18"/>
          </p:nvPr>
        </p:nvSpPr>
        <p:spPr/>
        <p:txBody>
          <a:bodyPr>
            <a:noAutofit/>
          </a:bodyPr>
          <a:lstStyle/>
          <a:p>
            <a:pPr marL="0" indent="0">
              <a:buNone/>
            </a:pPr>
            <a:r>
              <a:rPr lang="zh-CN" altLang="en-US" dirty="0"/>
              <a:t>汇报人</a:t>
            </a:r>
            <a:r>
              <a:rPr lang="zh-CN" altLang="en-US" dirty="0" smtClean="0"/>
              <a:t>：谢樟才</a:t>
            </a:r>
            <a:endParaRPr lang="zh-CN" altLang="en-US" dirty="0" smtClean="0"/>
          </a:p>
        </p:txBody>
      </p:sp>
      <p:cxnSp>
        <p:nvCxnSpPr>
          <p:cNvPr id="9" name="直接连接符 8"/>
          <p:cNvCxnSpPr/>
          <p:nvPr/>
        </p:nvCxnSpPr>
        <p:spPr>
          <a:xfrm>
            <a:off x="847724" y="2342737"/>
            <a:ext cx="0" cy="16814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文本占位符 158"/>
          <p:cNvSpPr>
            <a:spLocks noGrp="1"/>
          </p:cNvSpPr>
          <p:nvPr>
            <p:ph type="body" sz="quarter" idx="10"/>
          </p:nvPr>
        </p:nvSpPr>
        <p:spPr/>
        <p:txBody>
          <a:bodyPr/>
          <a:lstStyle/>
          <a:p>
            <a:r>
              <a:rPr lang="zh-CN" altLang="en-US" sz="2400" b="1" dirty="0">
                <a:solidFill>
                  <a:schemeClr val="tx1">
                    <a:lumMod val="85000"/>
                    <a:lumOff val="15000"/>
                  </a:schemeClr>
                </a:solidFill>
                <a:latin typeface="+mj-ea"/>
                <a:ea typeface="+mj-ea"/>
              </a:rPr>
              <a:t>项目时间表</a:t>
            </a:r>
            <a:endParaRPr lang="zh-CN" altLang="en-US" sz="2400" b="1" dirty="0">
              <a:solidFill>
                <a:schemeClr val="tx1">
                  <a:lumMod val="85000"/>
                  <a:lumOff val="15000"/>
                </a:schemeClr>
              </a:solidFill>
              <a:latin typeface="+mj-ea"/>
              <a:ea typeface="+mj-ea"/>
            </a:endParaRPr>
          </a:p>
        </p:txBody>
      </p:sp>
      <p:sp>
        <p:nvSpPr>
          <p:cNvPr id="160" name="文本占位符 159"/>
          <p:cNvSpPr>
            <a:spLocks noGrp="1"/>
          </p:cNvSpPr>
          <p:nvPr>
            <p:ph type="body" sz="quarter" idx="11"/>
          </p:nvPr>
        </p:nvSpPr>
        <p:spPr/>
        <p:txBody>
          <a:bodyPr/>
          <a:lstStyle/>
          <a:p>
            <a:r>
              <a:rPr lang="en-US" altLang="zh-CN" dirty="0"/>
              <a:t>Project introduction</a:t>
            </a:r>
            <a:endParaRPr lang="en-US" altLang="zh-CN" dirty="0"/>
          </a:p>
        </p:txBody>
      </p:sp>
      <p:sp>
        <p:nvSpPr>
          <p:cNvPr id="161" name="文本占位符 160"/>
          <p:cNvSpPr>
            <a:spLocks noGrp="1"/>
          </p:cNvSpPr>
          <p:nvPr>
            <p:ph type="body" sz="quarter" idx="12"/>
          </p:nvPr>
        </p:nvSpPr>
        <p:spPr>
          <a:xfrm>
            <a:off x="7752080" y="2515235"/>
            <a:ext cx="4523740" cy="887730"/>
          </a:xfrm>
        </p:spPr>
        <p:txBody>
          <a:bodyPr/>
          <a:lstStyle/>
          <a:p>
            <a:r>
              <a:rPr lang="zh-CN" altLang="en-US" dirty="0"/>
              <a:t>项目资源能力、</a:t>
            </a:r>
            <a:r>
              <a:rPr lang="zh-CN" altLang="en-US" dirty="0">
                <a:solidFill>
                  <a:schemeClr val="tx1">
                    <a:lumMod val="85000"/>
                    <a:lumOff val="15000"/>
                  </a:schemeClr>
                </a:solidFill>
                <a:sym typeface="+mn-ea"/>
              </a:rPr>
              <a:t>项目成本监控</a:t>
            </a:r>
            <a:endParaRPr lang="zh-CN" altLang="en-US" b="1" dirty="0">
              <a:solidFill>
                <a:schemeClr val="tx1">
                  <a:lumMod val="85000"/>
                  <a:lumOff val="15000"/>
                </a:schemeClr>
              </a:solidFill>
              <a:latin typeface="+mj-ea"/>
              <a:ea typeface="+mj-ea"/>
            </a:endParaRPr>
          </a:p>
          <a:p>
            <a:endParaRPr lang="zh-CN" altLang="en-US" dirty="0"/>
          </a:p>
        </p:txBody>
      </p:sp>
      <p:sp>
        <p:nvSpPr>
          <p:cNvPr id="162" name="文本占位符 161"/>
          <p:cNvSpPr>
            <a:spLocks noGrp="1"/>
          </p:cNvSpPr>
          <p:nvPr>
            <p:ph type="body" sz="quarter" idx="13"/>
          </p:nvPr>
        </p:nvSpPr>
        <p:spPr/>
        <p:txBody>
          <a:bodyPr/>
          <a:lstStyle/>
          <a:p>
            <a:r>
              <a:rPr lang="en-US" altLang="zh-CN" dirty="0"/>
              <a:t>Team to introduce</a:t>
            </a:r>
            <a:endParaRPr lang="en-US" altLang="zh-CN" dirty="0"/>
          </a:p>
        </p:txBody>
      </p:sp>
      <p:sp>
        <p:nvSpPr>
          <p:cNvPr id="163" name="文本占位符 162"/>
          <p:cNvSpPr>
            <a:spLocks noGrp="1"/>
          </p:cNvSpPr>
          <p:nvPr>
            <p:ph type="body" sz="quarter" idx="14"/>
          </p:nvPr>
        </p:nvSpPr>
        <p:spPr>
          <a:xfrm>
            <a:off x="7752080" y="3685540"/>
            <a:ext cx="3959860" cy="413385"/>
          </a:xfrm>
        </p:spPr>
        <p:txBody>
          <a:bodyPr/>
          <a:lstStyle/>
          <a:p>
            <a:r>
              <a:rPr lang="zh-CN" altLang="en-US" dirty="0">
                <a:solidFill>
                  <a:schemeClr val="tx1">
                    <a:lumMod val="85000"/>
                    <a:lumOff val="15000"/>
                  </a:schemeClr>
                </a:solidFill>
                <a:sym typeface="+mn-ea"/>
              </a:rPr>
              <a:t>项目问题处理、上报矩阵</a:t>
            </a:r>
            <a:endParaRPr lang="zh-CN" altLang="en-US" sz="2400" b="1" dirty="0">
              <a:solidFill>
                <a:schemeClr val="tx1">
                  <a:lumMod val="85000"/>
                  <a:lumOff val="15000"/>
                </a:schemeClr>
              </a:solidFill>
              <a:latin typeface="+mj-ea"/>
              <a:ea typeface="+mj-ea"/>
            </a:endParaRPr>
          </a:p>
        </p:txBody>
      </p:sp>
      <p:sp>
        <p:nvSpPr>
          <p:cNvPr id="164" name="文本占位符 163"/>
          <p:cNvSpPr>
            <a:spLocks noGrp="1"/>
          </p:cNvSpPr>
          <p:nvPr>
            <p:ph type="body" sz="quarter" idx="15"/>
          </p:nvPr>
        </p:nvSpPr>
        <p:spPr/>
        <p:txBody>
          <a:bodyPr/>
          <a:lstStyle/>
          <a:p>
            <a:r>
              <a:rPr lang="en-US" altLang="zh-CN" dirty="0"/>
              <a:t>Product operation</a:t>
            </a:r>
            <a:endParaRPr lang="en-US" altLang="zh-CN" dirty="0"/>
          </a:p>
        </p:txBody>
      </p:sp>
      <p:sp>
        <p:nvSpPr>
          <p:cNvPr id="165" name="文本占位符 164"/>
          <p:cNvSpPr>
            <a:spLocks noGrp="1"/>
          </p:cNvSpPr>
          <p:nvPr>
            <p:ph type="body" sz="quarter" idx="16"/>
          </p:nvPr>
        </p:nvSpPr>
        <p:spPr>
          <a:xfrm>
            <a:off x="7752080" y="4820285"/>
            <a:ext cx="4138295" cy="413385"/>
          </a:xfrm>
        </p:spPr>
        <p:txBody>
          <a:bodyPr/>
          <a:lstStyle/>
          <a:p>
            <a:r>
              <a:rPr lang="zh-CN" altLang="en-US" dirty="0">
                <a:solidFill>
                  <a:schemeClr val="tx1">
                    <a:lumMod val="85000"/>
                    <a:lumOff val="15000"/>
                  </a:schemeClr>
                </a:solidFill>
              </a:rPr>
              <a:t>项目状态报告</a:t>
            </a:r>
            <a:endParaRPr lang="zh-CN" altLang="en-US" dirty="0">
              <a:solidFill>
                <a:schemeClr val="tx1">
                  <a:lumMod val="85000"/>
                  <a:lumOff val="15000"/>
                </a:schemeClr>
              </a:solidFill>
            </a:endParaRPr>
          </a:p>
        </p:txBody>
      </p:sp>
      <p:sp>
        <p:nvSpPr>
          <p:cNvPr id="166" name="文本占位符 165"/>
          <p:cNvSpPr>
            <a:spLocks noGrp="1"/>
          </p:cNvSpPr>
          <p:nvPr>
            <p:ph type="body" sz="quarter" idx="17"/>
          </p:nvPr>
        </p:nvSpPr>
        <p:spPr>
          <a:xfrm>
            <a:off x="7752132" y="5233876"/>
            <a:ext cx="2413000" cy="314325"/>
          </a:xfrm>
        </p:spPr>
        <p:txBody>
          <a:bodyPr/>
          <a:lstStyle/>
          <a:p>
            <a:r>
              <a:rPr lang="en-US" altLang="zh-CN" dirty="0"/>
              <a:t>Risk control</a:t>
            </a:r>
            <a:endParaRPr lang="en-US" altLang="zh-CN" dirty="0"/>
          </a:p>
        </p:txBody>
      </p:sp>
      <p:sp>
        <p:nvSpPr>
          <p:cNvPr id="2" name="文本框 1"/>
          <p:cNvSpPr txBox="1"/>
          <p:nvPr/>
        </p:nvSpPr>
        <p:spPr>
          <a:xfrm>
            <a:off x="3521798" y="325925"/>
            <a:ext cx="1892174" cy="230832"/>
          </a:xfrm>
          <a:prstGeom prst="rect">
            <a:avLst/>
          </a:prstGeom>
          <a:noFill/>
        </p:spPr>
        <p:txBody>
          <a:bodyPr wrap="square" rtlCol="0">
            <a:spAutoFit/>
          </a:bodyPr>
          <a:lstStyle/>
          <a:p>
            <a:r>
              <a:rPr lang="en-US" altLang="zh-CN" sz="900" dirty="0">
                <a:solidFill>
                  <a:srgbClr val="FFFFFF"/>
                </a:solidFill>
              </a:rPr>
              <a:t>https://www.ypppt.com/</a:t>
            </a:r>
            <a:endParaRPr lang="zh-CN" altLang="en-US" sz="9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01</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340" y="2675255"/>
            <a:ext cx="4705985" cy="613410"/>
          </a:xfrm>
        </p:spPr>
        <p:txBody>
          <a:bodyPr>
            <a:noAutofit/>
          </a:bodyPr>
          <a:lstStyle/>
          <a:p>
            <a:r>
              <a:rPr lang="zh-CN" altLang="en-US" b="1" dirty="0">
                <a:solidFill>
                  <a:schemeClr val="accent1"/>
                </a:solidFill>
                <a:latin typeface="+mj-ea"/>
                <a:ea typeface="+mj-ea"/>
              </a:rPr>
              <a:t>范围界定活动</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Project introduction</a:t>
            </a:r>
            <a:endParaRPr lang="en-US" altLang="zh-CN" sz="2400" dirty="0"/>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直接连接符 109"/>
          <p:cNvCxnSpPr/>
          <p:nvPr/>
        </p:nvCxnSpPr>
        <p:spPr>
          <a:xfrm>
            <a:off x="6942333" y="4394200"/>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4782221" y="4394200"/>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506187" y="4394200"/>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1346075" y="4394200"/>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362040" y="4394200"/>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8201928" y="4394200"/>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8" name="文本占位符 37"/>
          <p:cNvSpPr>
            <a:spLocks noGrp="1"/>
          </p:cNvSpPr>
          <p:nvPr>
            <p:ph type="body" sz="quarter" idx="10"/>
          </p:nvPr>
        </p:nvSpPr>
        <p:spPr/>
        <p:txBody>
          <a:bodyPr>
            <a:noAutofit/>
          </a:bodyPr>
          <a:lstStyle/>
          <a:p>
            <a:r>
              <a:rPr lang="zh-CN" altLang="en-US" dirty="0"/>
              <a:t>项目介绍</a:t>
            </a:r>
            <a:endParaRPr lang="zh-CN" altLang="en-US" dirty="0"/>
          </a:p>
        </p:txBody>
      </p:sp>
      <p:sp>
        <p:nvSpPr>
          <p:cNvPr id="39" name="文本占位符 38"/>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54" name="组合 53"/>
          <p:cNvGrpSpPr/>
          <p:nvPr/>
        </p:nvGrpSpPr>
        <p:grpSpPr>
          <a:xfrm>
            <a:off x="1972110" y="1964266"/>
            <a:ext cx="1525124" cy="1619511"/>
            <a:chOff x="1268056" y="2523066"/>
            <a:chExt cx="1525124" cy="1619511"/>
          </a:xfrm>
        </p:grpSpPr>
        <p:grpSp>
          <p:nvGrpSpPr>
            <p:cNvPr id="40" name="组合 39"/>
            <p:cNvGrpSpPr/>
            <p:nvPr/>
          </p:nvGrpSpPr>
          <p:grpSpPr>
            <a:xfrm>
              <a:off x="1268056" y="2523066"/>
              <a:ext cx="1525124" cy="1619511"/>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1608067" y="2948101"/>
              <a:ext cx="845103" cy="769441"/>
            </a:xfrm>
            <a:prstGeom prst="rect">
              <a:avLst/>
            </a:prstGeom>
            <a:noFill/>
          </p:spPr>
          <p:txBody>
            <a:bodyPr wrap="none" rtlCol="0">
              <a:noAutofit/>
            </a:bodyPr>
            <a:lstStyle/>
            <a:p>
              <a:r>
                <a:rPr lang="en-US" altLang="zh-CN" sz="4400" dirty="0">
                  <a:solidFill>
                    <a:schemeClr val="bg1"/>
                  </a:solidFill>
                  <a:latin typeface="+mj-ea"/>
                  <a:ea typeface="+mj-ea"/>
                </a:rPr>
                <a:t>01</a:t>
              </a:r>
              <a:endParaRPr lang="zh-CN" altLang="en-US" sz="4400" dirty="0">
                <a:solidFill>
                  <a:schemeClr val="bg1"/>
                </a:solidFill>
                <a:latin typeface="+mj-ea"/>
                <a:ea typeface="+mj-ea"/>
              </a:endParaRPr>
            </a:p>
          </p:txBody>
        </p:sp>
      </p:grpSp>
      <p:grpSp>
        <p:nvGrpSpPr>
          <p:cNvPr id="55" name="组合 54"/>
          <p:cNvGrpSpPr/>
          <p:nvPr/>
        </p:nvGrpSpPr>
        <p:grpSpPr>
          <a:xfrm>
            <a:off x="5357455" y="1964266"/>
            <a:ext cx="1525124" cy="1619511"/>
            <a:chOff x="1268056" y="2523066"/>
            <a:chExt cx="1525124" cy="1619511"/>
          </a:xfrm>
        </p:grpSpPr>
        <p:grpSp>
          <p:nvGrpSpPr>
            <p:cNvPr id="56" name="组合 55"/>
            <p:cNvGrpSpPr/>
            <p:nvPr/>
          </p:nvGrpSpPr>
          <p:grpSpPr>
            <a:xfrm>
              <a:off x="1268056" y="2523066"/>
              <a:ext cx="1525124" cy="1619511"/>
              <a:chOff x="5051297" y="2650446"/>
              <a:chExt cx="2141877" cy="2274429"/>
            </a:xfrm>
          </p:grpSpPr>
          <p:sp>
            <p:nvSpPr>
              <p:cNvPr id="58" name="矩形 5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9" name="矩形 5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矩形 5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1" name="直接连接符 6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7" name="直接连接符 6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608067" y="2948101"/>
              <a:ext cx="845103" cy="769441"/>
            </a:xfrm>
            <a:prstGeom prst="rect">
              <a:avLst/>
            </a:prstGeom>
            <a:noFill/>
          </p:spPr>
          <p:txBody>
            <a:bodyPr wrap="none" rtlCol="0">
              <a:noAutofit/>
            </a:bodyPr>
            <a:lstStyle/>
            <a:p>
              <a:r>
                <a:rPr lang="en-US" altLang="zh-CN" sz="4400" dirty="0">
                  <a:solidFill>
                    <a:schemeClr val="bg1"/>
                  </a:solidFill>
                  <a:latin typeface="+mj-ea"/>
                  <a:ea typeface="+mj-ea"/>
                </a:rPr>
                <a:t>02</a:t>
              </a:r>
              <a:endParaRPr lang="zh-CN" altLang="en-US" sz="4400" dirty="0">
                <a:solidFill>
                  <a:schemeClr val="bg1"/>
                </a:solidFill>
                <a:latin typeface="+mj-ea"/>
                <a:ea typeface="+mj-ea"/>
              </a:endParaRPr>
            </a:p>
          </p:txBody>
        </p:sp>
      </p:grpSp>
      <p:grpSp>
        <p:nvGrpSpPr>
          <p:cNvPr id="70" name="组合 69"/>
          <p:cNvGrpSpPr/>
          <p:nvPr/>
        </p:nvGrpSpPr>
        <p:grpSpPr>
          <a:xfrm>
            <a:off x="8758368" y="1964266"/>
            <a:ext cx="1525124" cy="1619511"/>
            <a:chOff x="1268056" y="2523066"/>
            <a:chExt cx="1525124" cy="1619511"/>
          </a:xfrm>
        </p:grpSpPr>
        <p:grpSp>
          <p:nvGrpSpPr>
            <p:cNvPr id="71" name="组合 70"/>
            <p:cNvGrpSpPr/>
            <p:nvPr/>
          </p:nvGrpSpPr>
          <p:grpSpPr>
            <a:xfrm>
              <a:off x="1268056" y="2523066"/>
              <a:ext cx="1525124" cy="1619511"/>
              <a:chOff x="5051297" y="2650446"/>
              <a:chExt cx="2141877" cy="2274429"/>
            </a:xfrm>
          </p:grpSpPr>
          <p:sp>
            <p:nvSpPr>
              <p:cNvPr id="73" name="矩形 7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4" name="矩形 7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5" name="矩形 7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6" name="直接连接符 7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0" name="矩形 7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1" name="矩形 8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2" name="直接连接符 8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72" name="文本框 71"/>
            <p:cNvSpPr txBox="1"/>
            <p:nvPr/>
          </p:nvSpPr>
          <p:spPr>
            <a:xfrm>
              <a:off x="1608067" y="2948101"/>
              <a:ext cx="845103" cy="769441"/>
            </a:xfrm>
            <a:prstGeom prst="rect">
              <a:avLst/>
            </a:prstGeom>
            <a:noFill/>
          </p:spPr>
          <p:txBody>
            <a:bodyPr wrap="none" rtlCol="0">
              <a:noAutofit/>
            </a:bodyPr>
            <a:lstStyle/>
            <a:p>
              <a:r>
                <a:rPr lang="en-US" altLang="zh-CN" sz="4400" dirty="0">
                  <a:solidFill>
                    <a:schemeClr val="bg1"/>
                  </a:solidFill>
                  <a:latin typeface="+mj-ea"/>
                  <a:ea typeface="+mj-ea"/>
                </a:rPr>
                <a:t>03</a:t>
              </a:r>
              <a:endParaRPr lang="zh-CN" altLang="en-US" sz="4400" dirty="0">
                <a:solidFill>
                  <a:schemeClr val="bg1"/>
                </a:solidFill>
                <a:latin typeface="+mj-ea"/>
                <a:ea typeface="+mj-ea"/>
              </a:endParaRPr>
            </a:p>
          </p:txBody>
        </p:sp>
      </p:grpSp>
      <p:sp>
        <p:nvSpPr>
          <p:cNvPr id="85" name="矩形 71"/>
          <p:cNvSpPr txBox="1"/>
          <p:nvPr/>
        </p:nvSpPr>
        <p:spPr>
          <a:xfrm>
            <a:off x="1646435" y="4196440"/>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主产品一</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86" name="矩形 85"/>
          <p:cNvSpPr/>
          <p:nvPr/>
        </p:nvSpPr>
        <p:spPr>
          <a:xfrm>
            <a:off x="1160984" y="4816125"/>
            <a:ext cx="3020718" cy="1023037"/>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讨论项目范围的定义和确定，包括项目的目标、目的、范围、限制和假设条件。此外，将介绍如何评估和管理范围变更。</a:t>
            </a:r>
            <a:endParaRPr lang="zh-CN" altLang="en-US" sz="1600" dirty="0">
              <a:solidFill>
                <a:schemeClr val="tx1">
                  <a:lumMod val="85000"/>
                  <a:lumOff val="15000"/>
                </a:schemeClr>
              </a:solidFill>
              <a:latin typeface="+mn-ea"/>
              <a:cs typeface="+mn-ea"/>
              <a:sym typeface="+mn-lt"/>
            </a:endParaRPr>
          </a:p>
        </p:txBody>
      </p:sp>
      <p:sp>
        <p:nvSpPr>
          <p:cNvPr id="93" name="矩形 71"/>
          <p:cNvSpPr txBox="1"/>
          <p:nvPr/>
        </p:nvSpPr>
        <p:spPr>
          <a:xfrm>
            <a:off x="5070421" y="4196440"/>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主产品二</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0" name="矩形 71"/>
          <p:cNvSpPr txBox="1"/>
          <p:nvPr/>
        </p:nvSpPr>
        <p:spPr>
          <a:xfrm>
            <a:off x="8509974" y="4196440"/>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主产品三</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7" name="矩形 106"/>
          <p:cNvSpPr/>
          <p:nvPr/>
        </p:nvSpPr>
        <p:spPr>
          <a:xfrm>
            <a:off x="4582182" y="4816125"/>
            <a:ext cx="3020718" cy="1021433"/>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请在此输入文本内容请在此输入文本内容请在此输入文本内容请在此输入文本内容</a:t>
            </a:r>
            <a:endParaRPr lang="zh-CN" altLang="en-US" sz="1600" dirty="0">
              <a:solidFill>
                <a:schemeClr val="tx1">
                  <a:lumMod val="85000"/>
                  <a:lumOff val="15000"/>
                </a:schemeClr>
              </a:solidFill>
              <a:latin typeface="+mn-ea"/>
              <a:cs typeface="+mn-ea"/>
              <a:sym typeface="+mn-lt"/>
            </a:endParaRPr>
          </a:p>
        </p:txBody>
      </p:sp>
      <p:sp>
        <p:nvSpPr>
          <p:cNvPr id="108" name="矩形 107"/>
          <p:cNvSpPr/>
          <p:nvPr/>
        </p:nvSpPr>
        <p:spPr>
          <a:xfrm>
            <a:off x="8024522" y="4816125"/>
            <a:ext cx="3020718" cy="1021433"/>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请在此输入文本内容请在此输入文本内容请在此输入文本内容请在此输入文本内容</a:t>
            </a:r>
            <a:endParaRPr lang="zh-CN" altLang="en-US" sz="1600" dirty="0">
              <a:solidFill>
                <a:schemeClr val="tx1">
                  <a:lumMod val="85000"/>
                  <a:lumOff val="15000"/>
                </a:schemeClr>
              </a:solidFill>
              <a:latin typeface="+mn-ea"/>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02</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975" y="2465070"/>
            <a:ext cx="5214620" cy="823595"/>
          </a:xfrm>
        </p:spPr>
        <p:txBody>
          <a:bodyPr>
            <a:noAutofit/>
          </a:bodyPr>
          <a:lstStyle/>
          <a:p>
            <a:r>
              <a:rPr lang="zh-CN" altLang="en-US" b="1" dirty="0">
                <a:solidFill>
                  <a:schemeClr val="accent1"/>
                </a:solidFill>
                <a:latin typeface="+mj-ea"/>
                <a:ea typeface="+mj-ea"/>
              </a:rPr>
              <a:t>工作范围和时间表</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Project introduction</a:t>
            </a:r>
            <a:endParaRPr lang="en-US" altLang="zh-CN" sz="2400" dirty="0"/>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直接连接符 114"/>
          <p:cNvCxnSpPr/>
          <p:nvPr/>
        </p:nvCxnSpPr>
        <p:spPr>
          <a:xfrm>
            <a:off x="3505859" y="3852766"/>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1345747" y="3852766"/>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348144" y="3852766"/>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8188032" y="3852766"/>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8" name="文本占位符 37"/>
          <p:cNvSpPr>
            <a:spLocks noGrp="1"/>
          </p:cNvSpPr>
          <p:nvPr>
            <p:ph type="body" sz="quarter" idx="10"/>
          </p:nvPr>
        </p:nvSpPr>
        <p:spPr/>
        <p:txBody>
          <a:bodyPr>
            <a:noAutofit/>
          </a:bodyPr>
          <a:lstStyle/>
          <a:p>
            <a:r>
              <a:rPr lang="zh-CN" altLang="en-US" dirty="0"/>
              <a:t>项目介绍</a:t>
            </a:r>
            <a:endParaRPr lang="zh-CN" altLang="en-US" dirty="0"/>
          </a:p>
        </p:txBody>
      </p:sp>
      <p:sp>
        <p:nvSpPr>
          <p:cNvPr id="39" name="文本占位符 38"/>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85" name="矩形 71"/>
          <p:cNvSpPr txBox="1"/>
          <p:nvPr/>
        </p:nvSpPr>
        <p:spPr>
          <a:xfrm>
            <a:off x="1646107" y="365500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累计订单</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86" name="矩形 85"/>
          <p:cNvSpPr/>
          <p:nvPr/>
        </p:nvSpPr>
        <p:spPr>
          <a:xfrm>
            <a:off x="1160656" y="4274691"/>
            <a:ext cx="3020718" cy="1023037"/>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介绍项目工作范围和时间表的制定，包括工作分解结构（WBS）、项目进度计划和里程碑。此外，将讨论如何识别和管理进度延误和变更。</a:t>
            </a:r>
            <a:endParaRPr lang="zh-CN" altLang="en-US" sz="1600" dirty="0">
              <a:solidFill>
                <a:schemeClr val="tx1">
                  <a:lumMod val="85000"/>
                  <a:lumOff val="15000"/>
                </a:schemeClr>
              </a:solidFill>
              <a:latin typeface="+mn-ea"/>
              <a:cs typeface="+mn-ea"/>
              <a:sym typeface="+mn-lt"/>
            </a:endParaRPr>
          </a:p>
        </p:txBody>
      </p:sp>
      <p:sp>
        <p:nvSpPr>
          <p:cNvPr id="100" name="矩形 71"/>
          <p:cNvSpPr txBox="1"/>
          <p:nvPr/>
        </p:nvSpPr>
        <p:spPr>
          <a:xfrm>
            <a:off x="8496078" y="365500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累计客户</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8" name="矩形 107"/>
          <p:cNvSpPr/>
          <p:nvPr/>
        </p:nvSpPr>
        <p:spPr>
          <a:xfrm>
            <a:off x="8010626" y="4274691"/>
            <a:ext cx="3020718" cy="1021433"/>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请在此输入文本内容请在此输入文本内容请在此输入文本内容请在此输入文本内容</a:t>
            </a:r>
            <a:endParaRPr lang="zh-CN" altLang="en-US" sz="1600" dirty="0">
              <a:solidFill>
                <a:schemeClr val="tx1">
                  <a:lumMod val="85000"/>
                  <a:lumOff val="15000"/>
                </a:schemeClr>
              </a:solidFill>
              <a:latin typeface="+mn-ea"/>
              <a:cs typeface="+mn-ea"/>
              <a:sym typeface="+mn-lt"/>
            </a:endParaRPr>
          </a:p>
        </p:txBody>
      </p:sp>
      <p:pic>
        <p:nvPicPr>
          <p:cNvPr id="87" name="图形 8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99461" y="2671978"/>
            <a:ext cx="1450923" cy="1450923"/>
          </a:xfrm>
          <a:prstGeom prst="rect">
            <a:avLst/>
          </a:prstGeom>
        </p:spPr>
      </p:pic>
      <p:sp>
        <p:nvSpPr>
          <p:cNvPr id="2" name="文本框 1"/>
          <p:cNvSpPr txBox="1"/>
          <p:nvPr/>
        </p:nvSpPr>
        <p:spPr>
          <a:xfrm>
            <a:off x="1843912" y="1920434"/>
            <a:ext cx="1850186" cy="1015663"/>
          </a:xfrm>
          <a:prstGeom prst="rect">
            <a:avLst/>
          </a:prstGeom>
          <a:noFill/>
        </p:spPr>
        <p:txBody>
          <a:bodyPr wrap="none" rtlCol="0">
            <a:noAutofit/>
          </a:bodyPr>
          <a:lstStyle/>
          <a:p>
            <a:r>
              <a:rPr lang="en-US" altLang="zh-CN" sz="6000" b="1" dirty="0">
                <a:solidFill>
                  <a:schemeClr val="accent1"/>
                </a:solidFill>
                <a:latin typeface="+mj-ea"/>
                <a:ea typeface="+mj-ea"/>
              </a:rPr>
              <a:t>88%</a:t>
            </a:r>
            <a:endParaRPr lang="zh-CN" altLang="en-US" sz="6000" b="1" dirty="0">
              <a:solidFill>
                <a:schemeClr val="accent1"/>
              </a:solidFill>
              <a:latin typeface="+mj-ea"/>
              <a:ea typeface="+mj-ea"/>
            </a:endParaRPr>
          </a:p>
        </p:txBody>
      </p:sp>
      <p:sp>
        <p:nvSpPr>
          <p:cNvPr id="88" name="文本框 87"/>
          <p:cNvSpPr txBox="1"/>
          <p:nvPr/>
        </p:nvSpPr>
        <p:spPr>
          <a:xfrm>
            <a:off x="8695706" y="1920434"/>
            <a:ext cx="1850186" cy="1015663"/>
          </a:xfrm>
          <a:prstGeom prst="rect">
            <a:avLst/>
          </a:prstGeom>
          <a:noFill/>
        </p:spPr>
        <p:txBody>
          <a:bodyPr wrap="none" rtlCol="0">
            <a:noAutofit/>
          </a:bodyPr>
          <a:lstStyle/>
          <a:p>
            <a:r>
              <a:rPr lang="en-US" altLang="zh-CN" sz="6000" b="1" dirty="0">
                <a:solidFill>
                  <a:schemeClr val="accent1"/>
                </a:solidFill>
                <a:latin typeface="+mj-ea"/>
                <a:ea typeface="+mj-ea"/>
              </a:rPr>
              <a:t>78%</a:t>
            </a:r>
            <a:endParaRPr lang="zh-CN" altLang="en-US" sz="6000" b="1" dirty="0">
              <a:solidFill>
                <a:schemeClr val="accent1"/>
              </a:solidFill>
              <a:latin typeface="+mj-ea"/>
              <a:ea typeface="+mj-ea"/>
            </a:endParaRPr>
          </a:p>
        </p:txBody>
      </p:sp>
      <p:sp>
        <p:nvSpPr>
          <p:cNvPr id="3" name="箭头: 下 2"/>
          <p:cNvSpPr/>
          <p:nvPr/>
        </p:nvSpPr>
        <p:spPr>
          <a:xfrm flipV="1">
            <a:off x="2307585" y="3012330"/>
            <a:ext cx="589007" cy="43848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9" name="箭头: 下 88"/>
          <p:cNvSpPr/>
          <p:nvPr/>
        </p:nvSpPr>
        <p:spPr>
          <a:xfrm flipV="1">
            <a:off x="9226481" y="3012330"/>
            <a:ext cx="589007" cy="43848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03</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38975" y="2465070"/>
            <a:ext cx="5214620" cy="823595"/>
          </a:xfrm>
        </p:spPr>
        <p:txBody>
          <a:bodyPr>
            <a:noAutofit/>
          </a:bodyPr>
          <a:lstStyle/>
          <a:p>
            <a:r>
              <a:rPr lang="zh-CN" altLang="en-US" b="1" dirty="0">
                <a:solidFill>
                  <a:schemeClr val="accent1"/>
                </a:solidFill>
                <a:latin typeface="+mj-ea"/>
                <a:ea typeface="+mj-ea"/>
              </a:rPr>
              <a:t>供应商评估和选择标准</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Project introduction</a:t>
            </a:r>
            <a:endParaRPr lang="en-US" altLang="zh-CN" sz="2400" dirty="0"/>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箭头连接符 13"/>
          <p:cNvCxnSpPr/>
          <p:nvPr/>
        </p:nvCxnSpPr>
        <p:spPr>
          <a:xfrm>
            <a:off x="3112931" y="2681277"/>
            <a:ext cx="2459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3315306" y="4955144"/>
            <a:ext cx="2452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600808" y="2362632"/>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8" name="文本占位符 37"/>
          <p:cNvSpPr>
            <a:spLocks noGrp="1"/>
          </p:cNvSpPr>
          <p:nvPr>
            <p:ph type="body" sz="quarter" idx="10"/>
          </p:nvPr>
        </p:nvSpPr>
        <p:spPr/>
        <p:txBody>
          <a:bodyPr>
            <a:noAutofit/>
          </a:bodyPr>
          <a:lstStyle/>
          <a:p>
            <a:r>
              <a:rPr lang="zh-CN" altLang="en-US" dirty="0"/>
              <a:t>项目介绍</a:t>
            </a:r>
            <a:endParaRPr lang="zh-CN" altLang="en-US" dirty="0"/>
          </a:p>
        </p:txBody>
      </p:sp>
      <p:sp>
        <p:nvSpPr>
          <p:cNvPr id="39" name="文本占位符 38"/>
          <p:cNvSpPr>
            <a:spLocks noGrp="1"/>
          </p:cNvSpPr>
          <p:nvPr>
            <p:ph type="body" sz="quarter" idx="11"/>
          </p:nvPr>
        </p:nvSpPr>
        <p:spPr/>
        <p:txBody>
          <a:bodyPr>
            <a:noAutofit/>
          </a:bodyPr>
          <a:lstStyle/>
          <a:p>
            <a:r>
              <a:rPr lang="en-US" altLang="zh-CN" dirty="0"/>
              <a:t>Project introduction</a:t>
            </a:r>
            <a:endParaRPr lang="en-US" altLang="zh-CN" dirty="0"/>
          </a:p>
        </p:txBody>
      </p:sp>
      <p:sp>
        <p:nvSpPr>
          <p:cNvPr id="100" name="矩形 71"/>
          <p:cNvSpPr txBox="1"/>
          <p:nvPr/>
        </p:nvSpPr>
        <p:spPr>
          <a:xfrm>
            <a:off x="6748742" y="2164872"/>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产品功能性</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8" name="矩形 107"/>
          <p:cNvSpPr/>
          <p:nvPr/>
        </p:nvSpPr>
        <p:spPr>
          <a:xfrm>
            <a:off x="6681009" y="2649091"/>
            <a:ext cx="4325658"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将介绍项目供应商的评估和选择标准，包括制定采购计划、制定供应商评估标准、评估供应商和选择供应商等方面。</a:t>
            </a:r>
            <a:endParaRPr lang="zh-CN" altLang="en-US" sz="1600" dirty="0">
              <a:solidFill>
                <a:schemeClr val="tx1">
                  <a:lumMod val="85000"/>
                  <a:lumOff val="15000"/>
                </a:schemeClr>
              </a:solidFill>
              <a:latin typeface="+mn-ea"/>
              <a:cs typeface="+mn-ea"/>
              <a:sym typeface="+mn-lt"/>
            </a:endParaRPr>
          </a:p>
        </p:txBody>
      </p:sp>
      <p:cxnSp>
        <p:nvCxnSpPr>
          <p:cNvPr id="30" name="直接连接符 29"/>
          <p:cNvCxnSpPr/>
          <p:nvPr/>
        </p:nvCxnSpPr>
        <p:spPr>
          <a:xfrm>
            <a:off x="8600808" y="4284566"/>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1" name="矩形 71"/>
          <p:cNvSpPr txBox="1"/>
          <p:nvPr/>
        </p:nvSpPr>
        <p:spPr>
          <a:xfrm>
            <a:off x="6748742" y="4086806"/>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竞品功能性</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32" name="矩形 31"/>
          <p:cNvSpPr/>
          <p:nvPr/>
        </p:nvSpPr>
        <p:spPr>
          <a:xfrm>
            <a:off x="6681009" y="4571025"/>
            <a:ext cx="4325658"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请在此输入文本内容请在此输入文本内容请在此输入文本内容请在此输入文本内容</a:t>
            </a:r>
            <a:endParaRPr lang="zh-CN" altLang="en-US" sz="1600" dirty="0">
              <a:solidFill>
                <a:schemeClr val="tx1">
                  <a:lumMod val="85000"/>
                  <a:lumOff val="15000"/>
                </a:schemeClr>
              </a:solidFill>
              <a:latin typeface="+mn-ea"/>
              <a:cs typeface="+mn-ea"/>
              <a:sym typeface="+mn-lt"/>
            </a:endParaRPr>
          </a:p>
        </p:txBody>
      </p:sp>
      <p:grpSp>
        <p:nvGrpSpPr>
          <p:cNvPr id="33" name="组合 32"/>
          <p:cNvGrpSpPr/>
          <p:nvPr/>
        </p:nvGrpSpPr>
        <p:grpSpPr>
          <a:xfrm>
            <a:off x="1268056" y="2164872"/>
            <a:ext cx="3143672" cy="3338228"/>
            <a:chOff x="5051297" y="2650446"/>
            <a:chExt cx="2141877" cy="2274429"/>
          </a:xfrm>
        </p:grpSpPr>
        <p:sp>
          <p:nvSpPr>
            <p:cNvPr id="34" name="矩形 3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5" name="矩形 3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7" name="直接连接符 3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6" name="矩形 5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8" name="直接连接符 5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370737" y="3338446"/>
            <a:ext cx="944569" cy="944569"/>
            <a:chOff x="2370737" y="3338446"/>
            <a:chExt cx="944569" cy="944569"/>
          </a:xfrm>
        </p:grpSpPr>
        <p:sp>
          <p:nvSpPr>
            <p:cNvPr id="6" name="任意多边形: 形状 5"/>
            <p:cNvSpPr/>
            <p:nvPr/>
          </p:nvSpPr>
          <p:spPr>
            <a:xfrm>
              <a:off x="2606879" y="3338446"/>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lnTo>
                    <a:pt x="472284" y="236142"/>
                  </a:lnTo>
                  <a:cubicBezTo>
                    <a:pt x="472284" y="105724"/>
                    <a:pt x="366559" y="0"/>
                    <a:pt x="236142" y="0"/>
                  </a:cubicBezTo>
                  <a:cubicBezTo>
                    <a:pt x="105726" y="0"/>
                    <a:pt x="0" y="105724"/>
                    <a:pt x="0" y="236142"/>
                  </a:cubicBezTo>
                  <a:lnTo>
                    <a:pt x="236142" y="472284"/>
                  </a:lnTo>
                  <a:close/>
                </a:path>
              </a:pathLst>
            </a:custGeom>
            <a:noFill/>
            <a:ln w="94456" cap="rnd">
              <a:solidFill>
                <a:schemeClr val="bg1"/>
              </a:solidFill>
              <a:prstDash val="solid"/>
              <a:round/>
            </a:ln>
          </p:spPr>
          <p:txBody>
            <a:bodyPr rtlCol="0" anchor="ctr">
              <a:noAutofit/>
            </a:bodyPr>
            <a:lstStyle/>
            <a:p>
              <a:endParaRPr lang="zh-CN" altLang="en-US"/>
            </a:p>
          </p:txBody>
        </p:sp>
        <p:sp>
          <p:nvSpPr>
            <p:cNvPr id="7" name="任意多边形: 形状 6"/>
            <p:cNvSpPr/>
            <p:nvPr/>
          </p:nvSpPr>
          <p:spPr>
            <a:xfrm>
              <a:off x="2370737" y="3574588"/>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lnTo>
                    <a:pt x="472284" y="236142"/>
                  </a:lnTo>
                  <a:lnTo>
                    <a:pt x="236142" y="0"/>
                  </a:lnTo>
                  <a:cubicBezTo>
                    <a:pt x="105724" y="0"/>
                    <a:pt x="0" y="105726"/>
                    <a:pt x="0" y="236142"/>
                  </a:cubicBezTo>
                  <a:cubicBezTo>
                    <a:pt x="0" y="366559"/>
                    <a:pt x="105724" y="472284"/>
                    <a:pt x="236142" y="472284"/>
                  </a:cubicBezTo>
                  <a:close/>
                </a:path>
              </a:pathLst>
            </a:custGeom>
            <a:noFill/>
            <a:ln w="94456" cap="rnd">
              <a:solidFill>
                <a:schemeClr val="bg1"/>
              </a:solidFill>
              <a:prstDash val="solid"/>
              <a:round/>
            </a:ln>
          </p:spPr>
          <p:txBody>
            <a:bodyPr rtlCol="0" anchor="ctr">
              <a:noAutofit/>
            </a:bodyPr>
            <a:lstStyle/>
            <a:p>
              <a:endParaRPr lang="zh-CN" altLang="en-US"/>
            </a:p>
          </p:txBody>
        </p:sp>
        <p:sp>
          <p:nvSpPr>
            <p:cNvPr id="8" name="任意多边形: 形状 7"/>
            <p:cNvSpPr/>
            <p:nvPr/>
          </p:nvSpPr>
          <p:spPr>
            <a:xfrm>
              <a:off x="2843022" y="3574588"/>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cubicBezTo>
                    <a:pt x="366559" y="472284"/>
                    <a:pt x="472284" y="366559"/>
                    <a:pt x="472284" y="236142"/>
                  </a:cubicBezTo>
                  <a:cubicBezTo>
                    <a:pt x="472284" y="105726"/>
                    <a:pt x="366559" y="0"/>
                    <a:pt x="236142" y="0"/>
                  </a:cubicBezTo>
                  <a:lnTo>
                    <a:pt x="0" y="236142"/>
                  </a:lnTo>
                  <a:lnTo>
                    <a:pt x="236142" y="472284"/>
                  </a:lnTo>
                  <a:close/>
                </a:path>
              </a:pathLst>
            </a:custGeom>
            <a:noFill/>
            <a:ln w="94456" cap="rnd">
              <a:solidFill>
                <a:schemeClr val="bg1"/>
              </a:solidFill>
              <a:prstDash val="solid"/>
              <a:round/>
            </a:ln>
          </p:spPr>
          <p:txBody>
            <a:bodyPr rtlCol="0" anchor="ctr">
              <a:noAutofit/>
            </a:bodyPr>
            <a:lstStyle/>
            <a:p>
              <a:endParaRPr lang="zh-CN" altLang="en-US"/>
            </a:p>
          </p:txBody>
        </p:sp>
        <p:sp>
          <p:nvSpPr>
            <p:cNvPr id="9" name="任意多边形: 形状 8"/>
            <p:cNvSpPr/>
            <p:nvPr/>
          </p:nvSpPr>
          <p:spPr>
            <a:xfrm>
              <a:off x="2606879" y="3810731"/>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cubicBezTo>
                    <a:pt x="366559" y="472284"/>
                    <a:pt x="472284" y="366559"/>
                    <a:pt x="472284" y="236142"/>
                  </a:cubicBezTo>
                  <a:lnTo>
                    <a:pt x="236142" y="0"/>
                  </a:lnTo>
                  <a:lnTo>
                    <a:pt x="0" y="236142"/>
                  </a:lnTo>
                  <a:cubicBezTo>
                    <a:pt x="0" y="366559"/>
                    <a:pt x="105726" y="472284"/>
                    <a:pt x="236142" y="472284"/>
                  </a:cubicBezTo>
                  <a:close/>
                </a:path>
              </a:pathLst>
            </a:custGeom>
            <a:noFill/>
            <a:ln w="94456" cap="rnd">
              <a:solidFill>
                <a:schemeClr val="bg1"/>
              </a:solidFill>
              <a:prstDash val="solid"/>
              <a:round/>
            </a:ln>
          </p:spPr>
          <p:txBody>
            <a:bodyPr rtlCol="0" anchor="ctr">
              <a:noAutofit/>
            </a:bodyPr>
            <a:lstStyle/>
            <a:p>
              <a:endParaRPr lang="zh-CN" altLang="en-US"/>
            </a:p>
          </p:txBody>
        </p:sp>
      </p:grpSp>
      <p:grpSp>
        <p:nvGrpSpPr>
          <p:cNvPr id="63" name="组合 62"/>
          <p:cNvGrpSpPr/>
          <p:nvPr/>
        </p:nvGrpSpPr>
        <p:grpSpPr>
          <a:xfrm>
            <a:off x="5572500" y="2201121"/>
            <a:ext cx="843724" cy="895940"/>
            <a:chOff x="5051297" y="2650446"/>
            <a:chExt cx="2141877" cy="2274429"/>
          </a:xfrm>
        </p:grpSpPr>
        <p:sp>
          <p:nvSpPr>
            <p:cNvPr id="64" name="矩形 6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7" name="直接连接符 6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3" name="直接连接符 7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5572500" y="4164605"/>
            <a:ext cx="843724" cy="895940"/>
            <a:chOff x="5051297" y="2650446"/>
            <a:chExt cx="2141877" cy="2274429"/>
          </a:xfrm>
        </p:grpSpPr>
        <p:sp>
          <p:nvSpPr>
            <p:cNvPr id="77" name="矩形 7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1" name="直接连接符 9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ags/tag1.xml><?xml version="1.0" encoding="utf-8"?>
<p:tagLst xmlns:p="http://schemas.openxmlformats.org/presentationml/2006/main">
  <p:tag name="KSO_WPP_MARK_KEY" val="89bc6004-e073-4f02-b28a-2c315f1fad0a"/>
  <p:tag name="COMMONDATA" val="eyJoZGlkIjoiNmMxOTI3N2U0NzYzNDVhMmExZTc3MGVlODliMWRhMjgifQ=="/>
</p:tagLst>
</file>

<file path=ppt/theme/theme1.xml><?xml version="1.0" encoding="utf-8"?>
<a:theme xmlns:a="http://schemas.openxmlformats.org/drawingml/2006/main" name="51PPT模板网   www.51pptmoban.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默认">
      <a:majorFont>
        <a:latin typeface="Arial"/>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游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ＭＳ Ｐ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2459</Words>
  <Application>WPS 演示</Application>
  <PresentationFormat>宽屏</PresentationFormat>
  <Paragraphs>409</Paragraphs>
  <Slides>29</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微软雅黑 Light</vt:lpstr>
      <vt:lpstr>微软雅黑</vt:lpstr>
      <vt:lpstr>Arial Unicode MS</vt:lpstr>
      <vt:lpstr>阿里巴巴普惠体 M</vt:lpstr>
      <vt:lpstr>苹方 常规</vt:lpstr>
      <vt:lpstr>Meiryo</vt:lpstr>
      <vt:lpstr>Yu Gothic UI</vt:lpstr>
      <vt:lpstr>Arial Narrow</vt:lpstr>
      <vt:lpstr>Calibri</vt:lpstr>
      <vt:lpstr>Calibri Light</vt:lpstr>
      <vt:lpstr>51PPT模板网   www.51pptmoban.com</vt:lpstr>
      <vt:lpstr>科技风互联网产品专项 月度汇报模板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And Your Slogan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Administrator</cp:lastModifiedBy>
  <cp:revision>76</cp:revision>
  <dcterms:created xsi:type="dcterms:W3CDTF">2022-06-12T05:15:00Z</dcterms:created>
  <dcterms:modified xsi:type="dcterms:W3CDTF">2023-03-06T15:13:22Z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75DB3752D815442388F34C52D15A7FF0</vt:lpwstr>
  </property>
  <property fmtid="{D5CDD505-2E9C-101B-9397-08002B2CF9AE}" pid="3" name="KSOProductBuildVer">
    <vt:lpwstr>2052-11.1.0.9021</vt:lpwstr>
  </property>
</Properties>
</file>