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lark" initials="RC" lastIdx="24" clrIdx="0">
    <p:extLst>
      <p:ext uri="{19B8F6BF-5375-455C-9EA6-DF929625EA0E}">
        <p15:presenceInfo xmlns:p15="http://schemas.microsoft.com/office/powerpoint/2012/main" userId="f588cceecb2a7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6:42.941" idx="1">
    <p:pos x="10" y="10"/>
    <p:text>So what do you think are the main drivers?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7:26.585" idx="2">
    <p:pos x="10" y="146"/>
    <p:text>Type of game, sports, shooter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42.222" idx="3">
    <p:pos x="10" y="282"/>
    <p:text>Platform wii, PC etc.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7:53.833" idx="4">
    <p:pos x="10" y="418"/>
    <p:text>Nintendo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04.080" idx="5">
    <p:pos x="10" y="554"/>
    <p:text>Which developers are cool?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17.153" idx="6">
    <p:pos x="10" y="690"/>
    <p:text>Are review scores important, users and critics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40.063" idx="7">
    <p:pos x="10" y="826"/>
    <p:text>Can your game have new versions?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8:51.190" idx="8">
    <p:pos x="10" y="962"/>
    <p:text>What Arte the key markets to crack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0-06-04T11:09:16.392" idx="9">
    <p:pos x="10" y="1098"/>
    <p:text>Who is your target audience, what is the age rating of your game?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09:23.481" idx="10">
    <p:pos x="10" y="10"/>
    <p:text>Two datastes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09:38.411" idx="11">
    <p:pos x="10" y="146"/>
    <p:text>I have split by top 50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09:53.835" idx="12">
    <p:pos x="10" y="282"/>
    <p:text>Not sure about Japan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00.204" idx="13">
    <p:pos x="10" y="418"/>
    <p:text>Not sure EU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  <p:cm authorId="1" dt="2020-06-04T11:10:28.570" idx="14">
    <p:pos x="10" y="554"/>
    <p:text>I haven't been able to sort out missing values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0:33.935" idx="15">
    <p:pos x="10" y="10"/>
    <p:text>This is what success sounds like?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1:25.546" idx="16">
    <p:pos x="10" y="146"/>
    <p:text>I just popped this in as it reminded me that there aren't many outliers in sales volumes</p:text>
    <p:extLst>
      <p:ext uri="{C676402C-5697-4E1C-873F-D02D1690AC5C}">
        <p15:threadingInfo xmlns:p15="http://schemas.microsoft.com/office/powerpoint/2012/main" timeZoneBias="-60">
          <p15:parentCm authorId="1" idx="1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1:30.383" idx="17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6-04T11:12:45.719" idx="18">
    <p:pos x="7362" y="478"/>
    <p:text>Role playing is the biggest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3:13.047" idx="19">
    <p:pos x="7362" y="614"/>
    <p:text>Followed by platform e.g. wii sports</p:text>
    <p:extLst>
      <p:ext uri="{C676402C-5697-4E1C-873F-D02D1690AC5C}">
        <p15:threadingInfo xmlns:p15="http://schemas.microsoft.com/office/powerpoint/2012/main" timeZoneBias="-60">
          <p15:parentCm authorId="1" idx="1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19.644" idx="20">
    <p:pos x="10" y="10"/>
    <p:text>Could you work with a publisher to get the scalability?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3:41.372" idx="21">
    <p:pos x="10" y="10"/>
    <p:text>Clearly Game Freak are very good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09.720" idx="22">
    <p:pos x="10" y="10"/>
    <p:text>It would appear that there isn't much of one</p:text>
    <p:extLst>
      <p:ext uri="{C676402C-5697-4E1C-873F-D02D1690AC5C}">
        <p15:threadingInfo xmlns:p15="http://schemas.microsoft.com/office/powerpoint/2012/main" timeZoneBias="-60"/>
      </p:ext>
    </p:extLst>
  </p:cm>
  <p:cm authorId="1" dt="2020-06-04T11:14:50.728" idx="23">
    <p:pos x="10" y="146"/>
    <p:text>Describe: most high scores don't indicate high sales</p:text>
    <p:extLst>
      <p:ext uri="{C676402C-5697-4E1C-873F-D02D1690AC5C}">
        <p15:threadingInfo xmlns:p15="http://schemas.microsoft.com/office/powerpoint/2012/main" timeZoneBias="-60">
          <p15:parentCm authorId="1" idx="22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1:14:58.914" idx="24">
    <p:pos x="10" y="10"/>
    <p:text>According to this the USA is the bih=ggest market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47280-29F2-434B-B058-C3D3A3281F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06C224-3D52-41CF-B993-DE185DF1EEFD}">
      <dgm:prSet/>
      <dgm:spPr/>
      <dgm:t>
        <a:bodyPr/>
        <a:lstStyle/>
        <a:p>
          <a:pPr>
            <a:defRPr cap="all"/>
          </a:pPr>
          <a:r>
            <a:rPr lang="en-US"/>
            <a:t>Two datasets from 2016 and 2019</a:t>
          </a:r>
        </a:p>
      </dgm:t>
    </dgm:pt>
    <dgm:pt modelId="{1DC0BF33-E4D5-485B-8BF6-A7ED54E965BC}" type="parTrans" cxnId="{58CE4010-9553-4440-B905-A4449C5A6E91}">
      <dgm:prSet/>
      <dgm:spPr/>
      <dgm:t>
        <a:bodyPr/>
        <a:lstStyle/>
        <a:p>
          <a:endParaRPr lang="en-US"/>
        </a:p>
      </dgm:t>
    </dgm:pt>
    <dgm:pt modelId="{A6B16543-68A8-4C61-9B13-261C9DBD9673}" type="sibTrans" cxnId="{58CE4010-9553-4440-B905-A4449C5A6E91}">
      <dgm:prSet/>
      <dgm:spPr/>
      <dgm:t>
        <a:bodyPr/>
        <a:lstStyle/>
        <a:p>
          <a:endParaRPr lang="en-US"/>
        </a:p>
      </dgm:t>
    </dgm:pt>
    <dgm:pt modelId="{05050197-ADCD-4495-9B01-722C838335CF}">
      <dgm:prSet/>
      <dgm:spPr/>
      <dgm:t>
        <a:bodyPr/>
        <a:lstStyle/>
        <a:p>
          <a:pPr>
            <a:defRPr cap="all"/>
          </a:pPr>
          <a:r>
            <a:rPr lang="en-US"/>
            <a:t>Top 50 games by sales</a:t>
          </a:r>
        </a:p>
      </dgm:t>
    </dgm:pt>
    <dgm:pt modelId="{592C0951-3C20-4320-A3E7-6DDDBDDE4D0E}" type="parTrans" cxnId="{78E70C9D-A4F3-4A7A-A7EF-A72C539C6320}">
      <dgm:prSet/>
      <dgm:spPr/>
      <dgm:t>
        <a:bodyPr/>
        <a:lstStyle/>
        <a:p>
          <a:endParaRPr lang="en-US"/>
        </a:p>
      </dgm:t>
    </dgm:pt>
    <dgm:pt modelId="{7CD359FB-237E-4232-8DF6-4DFED376A94C}" type="sibTrans" cxnId="{78E70C9D-A4F3-4A7A-A7EF-A72C539C6320}">
      <dgm:prSet/>
      <dgm:spPr/>
      <dgm:t>
        <a:bodyPr/>
        <a:lstStyle/>
        <a:p>
          <a:endParaRPr lang="en-US"/>
        </a:p>
      </dgm:t>
    </dgm:pt>
    <dgm:pt modelId="{3A162933-21AA-47C4-8E9F-64AF9FC8C212}">
      <dgm:prSet/>
      <dgm:spPr/>
      <dgm:t>
        <a:bodyPr/>
        <a:lstStyle/>
        <a:p>
          <a:pPr>
            <a:defRPr cap="all"/>
          </a:pPr>
          <a:r>
            <a:rPr lang="en-US"/>
            <a:t>Japanese sales</a:t>
          </a:r>
        </a:p>
      </dgm:t>
    </dgm:pt>
    <dgm:pt modelId="{7F9A2447-5724-4391-BCC9-FBA6CBEB9B5C}" type="parTrans" cxnId="{7D96ABD9-DD44-481B-B365-DAFCD0C5E662}">
      <dgm:prSet/>
      <dgm:spPr/>
      <dgm:t>
        <a:bodyPr/>
        <a:lstStyle/>
        <a:p>
          <a:endParaRPr lang="en-US"/>
        </a:p>
      </dgm:t>
    </dgm:pt>
    <dgm:pt modelId="{6FE7DB77-B9AD-40C9-9AB3-0F285CD90D6D}" type="sibTrans" cxnId="{7D96ABD9-DD44-481B-B365-DAFCD0C5E662}">
      <dgm:prSet/>
      <dgm:spPr/>
      <dgm:t>
        <a:bodyPr/>
        <a:lstStyle/>
        <a:p>
          <a:endParaRPr lang="en-US"/>
        </a:p>
      </dgm:t>
    </dgm:pt>
    <dgm:pt modelId="{4DAD950B-CE5E-4D66-8C04-665714B21CA7}">
      <dgm:prSet/>
      <dgm:spPr/>
      <dgm:t>
        <a:bodyPr/>
        <a:lstStyle/>
        <a:p>
          <a:pPr>
            <a:defRPr cap="all"/>
          </a:pPr>
          <a:r>
            <a:rPr lang="en-US"/>
            <a:t>EU Sales</a:t>
          </a:r>
        </a:p>
      </dgm:t>
    </dgm:pt>
    <dgm:pt modelId="{A336F693-BCC0-4579-B460-BED412A0121D}" type="parTrans" cxnId="{8F5350E8-87FE-4BBC-9374-877F43B366C9}">
      <dgm:prSet/>
      <dgm:spPr/>
      <dgm:t>
        <a:bodyPr/>
        <a:lstStyle/>
        <a:p>
          <a:endParaRPr lang="en-US"/>
        </a:p>
      </dgm:t>
    </dgm:pt>
    <dgm:pt modelId="{20D2D916-C656-44A3-BCD8-9483509A3B0E}" type="sibTrans" cxnId="{8F5350E8-87FE-4BBC-9374-877F43B366C9}">
      <dgm:prSet/>
      <dgm:spPr/>
      <dgm:t>
        <a:bodyPr/>
        <a:lstStyle/>
        <a:p>
          <a:endParaRPr lang="en-US"/>
        </a:p>
      </dgm:t>
    </dgm:pt>
    <dgm:pt modelId="{FF86E055-6FE3-4949-BA04-8FF3725E1542}">
      <dgm:prSet/>
      <dgm:spPr/>
      <dgm:t>
        <a:bodyPr/>
        <a:lstStyle/>
        <a:p>
          <a:pPr>
            <a:defRPr cap="all"/>
          </a:pPr>
          <a:r>
            <a:rPr lang="en-US"/>
            <a:t>Missing values, geo-spatial analysis</a:t>
          </a:r>
        </a:p>
      </dgm:t>
    </dgm:pt>
    <dgm:pt modelId="{27E576FA-2AF8-42B5-B29E-15F3A3C26E52}" type="parTrans" cxnId="{C5B4F4ED-1128-4C39-A173-97597E174695}">
      <dgm:prSet/>
      <dgm:spPr/>
      <dgm:t>
        <a:bodyPr/>
        <a:lstStyle/>
        <a:p>
          <a:endParaRPr lang="en-US"/>
        </a:p>
      </dgm:t>
    </dgm:pt>
    <dgm:pt modelId="{B22A3FF9-8333-4D42-9DB8-46D9C5BCDE88}" type="sibTrans" cxnId="{C5B4F4ED-1128-4C39-A173-97597E174695}">
      <dgm:prSet/>
      <dgm:spPr/>
      <dgm:t>
        <a:bodyPr/>
        <a:lstStyle/>
        <a:p>
          <a:endParaRPr lang="en-US"/>
        </a:p>
      </dgm:t>
    </dgm:pt>
    <dgm:pt modelId="{3F30B632-9DD9-4D0E-A537-E0AD05474BA4}" type="pres">
      <dgm:prSet presAssocID="{FF847280-29F2-434B-B058-C3D3A3281FE2}" presName="root" presStyleCnt="0">
        <dgm:presLayoutVars>
          <dgm:dir/>
          <dgm:resizeHandles val="exact"/>
        </dgm:presLayoutVars>
      </dgm:prSet>
      <dgm:spPr/>
    </dgm:pt>
    <dgm:pt modelId="{D825FE8F-D307-4260-B9D2-67AB366FF7A9}" type="pres">
      <dgm:prSet presAssocID="{5C06C224-3D52-41CF-B993-DE185DF1EEFD}" presName="compNode" presStyleCnt="0"/>
      <dgm:spPr/>
    </dgm:pt>
    <dgm:pt modelId="{0336ACB8-3659-453F-ABE7-0CB2A0D243A6}" type="pres">
      <dgm:prSet presAssocID="{5C06C224-3D52-41CF-B993-DE185DF1EEF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B018DE-E355-4D9C-A8CD-0CD27D948672}" type="pres">
      <dgm:prSet presAssocID="{5C06C224-3D52-41CF-B993-DE185DF1EE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F4A8F2-C38D-4B8A-9F63-FEA65054DBB4}" type="pres">
      <dgm:prSet presAssocID="{5C06C224-3D52-41CF-B993-DE185DF1EEFD}" presName="spaceRect" presStyleCnt="0"/>
      <dgm:spPr/>
    </dgm:pt>
    <dgm:pt modelId="{657A235E-CA9C-4D3C-90DB-05F235FE9916}" type="pres">
      <dgm:prSet presAssocID="{5C06C224-3D52-41CF-B993-DE185DF1EEFD}" presName="textRect" presStyleLbl="revTx" presStyleIdx="0" presStyleCnt="5">
        <dgm:presLayoutVars>
          <dgm:chMax val="1"/>
          <dgm:chPref val="1"/>
        </dgm:presLayoutVars>
      </dgm:prSet>
      <dgm:spPr/>
    </dgm:pt>
    <dgm:pt modelId="{5A14FFDD-AF91-4D2C-9198-02B1BADBFB85}" type="pres">
      <dgm:prSet presAssocID="{A6B16543-68A8-4C61-9B13-261C9DBD9673}" presName="sibTrans" presStyleCnt="0"/>
      <dgm:spPr/>
    </dgm:pt>
    <dgm:pt modelId="{C3C9153A-9F15-4AE9-920D-4D109396601D}" type="pres">
      <dgm:prSet presAssocID="{05050197-ADCD-4495-9B01-722C838335CF}" presName="compNode" presStyleCnt="0"/>
      <dgm:spPr/>
    </dgm:pt>
    <dgm:pt modelId="{5A67F825-106A-4D31-960B-94A66A0E64C2}" type="pres">
      <dgm:prSet presAssocID="{05050197-ADCD-4495-9B01-722C838335C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66B938D-9971-4D0F-AD66-20FF0D13F7DB}" type="pres">
      <dgm:prSet presAssocID="{05050197-ADCD-4495-9B01-722C838335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E35C160-8532-45E0-977D-44C7B30DD205}" type="pres">
      <dgm:prSet presAssocID="{05050197-ADCD-4495-9B01-722C838335CF}" presName="spaceRect" presStyleCnt="0"/>
      <dgm:spPr/>
    </dgm:pt>
    <dgm:pt modelId="{AE4BB6AC-8FFD-4664-8F7F-6B87E86A9FCA}" type="pres">
      <dgm:prSet presAssocID="{05050197-ADCD-4495-9B01-722C838335CF}" presName="textRect" presStyleLbl="revTx" presStyleIdx="1" presStyleCnt="5">
        <dgm:presLayoutVars>
          <dgm:chMax val="1"/>
          <dgm:chPref val="1"/>
        </dgm:presLayoutVars>
      </dgm:prSet>
      <dgm:spPr/>
    </dgm:pt>
    <dgm:pt modelId="{4B6CC0E5-FB87-49D7-8638-6E31AC35F6D6}" type="pres">
      <dgm:prSet presAssocID="{7CD359FB-237E-4232-8DF6-4DFED376A94C}" presName="sibTrans" presStyleCnt="0"/>
      <dgm:spPr/>
    </dgm:pt>
    <dgm:pt modelId="{681C409F-C564-4CD2-84CA-82B2A0DD73F2}" type="pres">
      <dgm:prSet presAssocID="{3A162933-21AA-47C4-8E9F-64AF9FC8C212}" presName="compNode" presStyleCnt="0"/>
      <dgm:spPr/>
    </dgm:pt>
    <dgm:pt modelId="{C8F09BB8-A886-4C59-82D9-76F3A68FBF3C}" type="pres">
      <dgm:prSet presAssocID="{3A162933-21AA-47C4-8E9F-64AF9FC8C2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950A974-8948-4E02-9742-BD3F053D6647}" type="pres">
      <dgm:prSet presAssocID="{3A162933-21AA-47C4-8E9F-64AF9FC8C2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4A800C44-E47F-4ADF-A5E3-DAD23B9B50CA}" type="pres">
      <dgm:prSet presAssocID="{3A162933-21AA-47C4-8E9F-64AF9FC8C212}" presName="spaceRect" presStyleCnt="0"/>
      <dgm:spPr/>
    </dgm:pt>
    <dgm:pt modelId="{4BF4DA9E-A916-4257-86B3-409543E7DAB0}" type="pres">
      <dgm:prSet presAssocID="{3A162933-21AA-47C4-8E9F-64AF9FC8C212}" presName="textRect" presStyleLbl="revTx" presStyleIdx="2" presStyleCnt="5">
        <dgm:presLayoutVars>
          <dgm:chMax val="1"/>
          <dgm:chPref val="1"/>
        </dgm:presLayoutVars>
      </dgm:prSet>
      <dgm:spPr/>
    </dgm:pt>
    <dgm:pt modelId="{D39BEAC9-A895-49BA-81E5-26B9159D622E}" type="pres">
      <dgm:prSet presAssocID="{6FE7DB77-B9AD-40C9-9AB3-0F285CD90D6D}" presName="sibTrans" presStyleCnt="0"/>
      <dgm:spPr/>
    </dgm:pt>
    <dgm:pt modelId="{84BC26F0-4622-454D-ACFA-02C81E23ED6F}" type="pres">
      <dgm:prSet presAssocID="{4DAD950B-CE5E-4D66-8C04-665714B21CA7}" presName="compNode" presStyleCnt="0"/>
      <dgm:spPr/>
    </dgm:pt>
    <dgm:pt modelId="{8D854AB4-B6D8-4CF1-9812-FAFBABC717CF}" type="pres">
      <dgm:prSet presAssocID="{4DAD950B-CE5E-4D66-8C04-665714B21CA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2FDB6E-385E-4624-B09F-0660D1E86012}" type="pres">
      <dgm:prSet presAssocID="{4DAD950B-CE5E-4D66-8C04-665714B21C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94AE4C5-C2E0-4D70-B9C5-7D6EC90250D1}" type="pres">
      <dgm:prSet presAssocID="{4DAD950B-CE5E-4D66-8C04-665714B21CA7}" presName="spaceRect" presStyleCnt="0"/>
      <dgm:spPr/>
    </dgm:pt>
    <dgm:pt modelId="{EC362C1E-A662-4B33-93EF-D935D11B537F}" type="pres">
      <dgm:prSet presAssocID="{4DAD950B-CE5E-4D66-8C04-665714B21CA7}" presName="textRect" presStyleLbl="revTx" presStyleIdx="3" presStyleCnt="5">
        <dgm:presLayoutVars>
          <dgm:chMax val="1"/>
          <dgm:chPref val="1"/>
        </dgm:presLayoutVars>
      </dgm:prSet>
      <dgm:spPr/>
    </dgm:pt>
    <dgm:pt modelId="{2BB39CA6-C7B9-4AAB-BB40-3BC261E52934}" type="pres">
      <dgm:prSet presAssocID="{20D2D916-C656-44A3-BCD8-9483509A3B0E}" presName="sibTrans" presStyleCnt="0"/>
      <dgm:spPr/>
    </dgm:pt>
    <dgm:pt modelId="{5A75608D-4CE8-4CF7-A367-B72756776279}" type="pres">
      <dgm:prSet presAssocID="{FF86E055-6FE3-4949-BA04-8FF3725E1542}" presName="compNode" presStyleCnt="0"/>
      <dgm:spPr/>
    </dgm:pt>
    <dgm:pt modelId="{AA26FDC3-0899-43C5-98A6-69E369B0B5FF}" type="pres">
      <dgm:prSet presAssocID="{FF86E055-6FE3-4949-BA04-8FF3725E154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A102753-80A8-4947-B72D-E9BB3CFA2BE0}" type="pres">
      <dgm:prSet presAssocID="{FF86E055-6FE3-4949-BA04-8FF3725E15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8D4B64-4723-4EEB-91E3-610DBAC60615}" type="pres">
      <dgm:prSet presAssocID="{FF86E055-6FE3-4949-BA04-8FF3725E1542}" presName="spaceRect" presStyleCnt="0"/>
      <dgm:spPr/>
    </dgm:pt>
    <dgm:pt modelId="{BF6BBF64-8EAD-44A0-B474-58B328D12334}" type="pres">
      <dgm:prSet presAssocID="{FF86E055-6FE3-4949-BA04-8FF3725E15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CE4010-9553-4440-B905-A4449C5A6E91}" srcId="{FF847280-29F2-434B-B058-C3D3A3281FE2}" destId="{5C06C224-3D52-41CF-B993-DE185DF1EEFD}" srcOrd="0" destOrd="0" parTransId="{1DC0BF33-E4D5-485B-8BF6-A7ED54E965BC}" sibTransId="{A6B16543-68A8-4C61-9B13-261C9DBD9673}"/>
    <dgm:cxn modelId="{03B51943-189F-401D-91FE-144732351263}" type="presOf" srcId="{5C06C224-3D52-41CF-B993-DE185DF1EEFD}" destId="{657A235E-CA9C-4D3C-90DB-05F235FE9916}" srcOrd="0" destOrd="0" presId="urn:microsoft.com/office/officeart/2018/5/layout/IconLeafLabelList"/>
    <dgm:cxn modelId="{68E0F944-5C78-4926-A558-D5C150F6E762}" type="presOf" srcId="{05050197-ADCD-4495-9B01-722C838335CF}" destId="{AE4BB6AC-8FFD-4664-8F7F-6B87E86A9FCA}" srcOrd="0" destOrd="0" presId="urn:microsoft.com/office/officeart/2018/5/layout/IconLeafLabelList"/>
    <dgm:cxn modelId="{4EFBA683-8A57-4DBA-9EC0-CB043FB66A57}" type="presOf" srcId="{FF86E055-6FE3-4949-BA04-8FF3725E1542}" destId="{BF6BBF64-8EAD-44A0-B474-58B328D12334}" srcOrd="0" destOrd="0" presId="urn:microsoft.com/office/officeart/2018/5/layout/IconLeafLabelList"/>
    <dgm:cxn modelId="{78E70C9D-A4F3-4A7A-A7EF-A72C539C6320}" srcId="{FF847280-29F2-434B-B058-C3D3A3281FE2}" destId="{05050197-ADCD-4495-9B01-722C838335CF}" srcOrd="1" destOrd="0" parTransId="{592C0951-3C20-4320-A3E7-6DDDBDDE4D0E}" sibTransId="{7CD359FB-237E-4232-8DF6-4DFED376A94C}"/>
    <dgm:cxn modelId="{AA5A4B9E-DB3C-488F-8F63-12FB06AEBF69}" type="presOf" srcId="{FF847280-29F2-434B-B058-C3D3A3281FE2}" destId="{3F30B632-9DD9-4D0E-A537-E0AD05474BA4}" srcOrd="0" destOrd="0" presId="urn:microsoft.com/office/officeart/2018/5/layout/IconLeafLabelList"/>
    <dgm:cxn modelId="{C113B49E-26D4-41F5-898B-FCFA912CEC69}" type="presOf" srcId="{3A162933-21AA-47C4-8E9F-64AF9FC8C212}" destId="{4BF4DA9E-A916-4257-86B3-409543E7DAB0}" srcOrd="0" destOrd="0" presId="urn:microsoft.com/office/officeart/2018/5/layout/IconLeafLabelList"/>
    <dgm:cxn modelId="{B986BFC9-7F53-44F5-8F1B-6C974B1E1EC7}" type="presOf" srcId="{4DAD950B-CE5E-4D66-8C04-665714B21CA7}" destId="{EC362C1E-A662-4B33-93EF-D935D11B537F}" srcOrd="0" destOrd="0" presId="urn:microsoft.com/office/officeart/2018/5/layout/IconLeafLabelList"/>
    <dgm:cxn modelId="{7D96ABD9-DD44-481B-B365-DAFCD0C5E662}" srcId="{FF847280-29F2-434B-B058-C3D3A3281FE2}" destId="{3A162933-21AA-47C4-8E9F-64AF9FC8C212}" srcOrd="2" destOrd="0" parTransId="{7F9A2447-5724-4391-BCC9-FBA6CBEB9B5C}" sibTransId="{6FE7DB77-B9AD-40C9-9AB3-0F285CD90D6D}"/>
    <dgm:cxn modelId="{8F5350E8-87FE-4BBC-9374-877F43B366C9}" srcId="{FF847280-29F2-434B-B058-C3D3A3281FE2}" destId="{4DAD950B-CE5E-4D66-8C04-665714B21CA7}" srcOrd="3" destOrd="0" parTransId="{A336F693-BCC0-4579-B460-BED412A0121D}" sibTransId="{20D2D916-C656-44A3-BCD8-9483509A3B0E}"/>
    <dgm:cxn modelId="{C5B4F4ED-1128-4C39-A173-97597E174695}" srcId="{FF847280-29F2-434B-B058-C3D3A3281FE2}" destId="{FF86E055-6FE3-4949-BA04-8FF3725E1542}" srcOrd="4" destOrd="0" parTransId="{27E576FA-2AF8-42B5-B29E-15F3A3C26E52}" sibTransId="{B22A3FF9-8333-4D42-9DB8-46D9C5BCDE88}"/>
    <dgm:cxn modelId="{C02D3939-C5ED-406D-A6B4-E563569EB3A5}" type="presParOf" srcId="{3F30B632-9DD9-4D0E-A537-E0AD05474BA4}" destId="{D825FE8F-D307-4260-B9D2-67AB366FF7A9}" srcOrd="0" destOrd="0" presId="urn:microsoft.com/office/officeart/2018/5/layout/IconLeafLabelList"/>
    <dgm:cxn modelId="{8230F54E-051D-4D0F-B7BE-8337DA60BCD5}" type="presParOf" srcId="{D825FE8F-D307-4260-B9D2-67AB366FF7A9}" destId="{0336ACB8-3659-453F-ABE7-0CB2A0D243A6}" srcOrd="0" destOrd="0" presId="urn:microsoft.com/office/officeart/2018/5/layout/IconLeafLabelList"/>
    <dgm:cxn modelId="{06C2A51E-211D-4289-A22F-F58BD66CB9F4}" type="presParOf" srcId="{D825FE8F-D307-4260-B9D2-67AB366FF7A9}" destId="{1FB018DE-E355-4D9C-A8CD-0CD27D948672}" srcOrd="1" destOrd="0" presId="urn:microsoft.com/office/officeart/2018/5/layout/IconLeafLabelList"/>
    <dgm:cxn modelId="{C79A9778-0013-4019-8A9C-6F8591687C44}" type="presParOf" srcId="{D825FE8F-D307-4260-B9D2-67AB366FF7A9}" destId="{A0F4A8F2-C38D-4B8A-9F63-FEA65054DBB4}" srcOrd="2" destOrd="0" presId="urn:microsoft.com/office/officeart/2018/5/layout/IconLeafLabelList"/>
    <dgm:cxn modelId="{B8148963-571D-474F-BA74-57694539969F}" type="presParOf" srcId="{D825FE8F-D307-4260-B9D2-67AB366FF7A9}" destId="{657A235E-CA9C-4D3C-90DB-05F235FE9916}" srcOrd="3" destOrd="0" presId="urn:microsoft.com/office/officeart/2018/5/layout/IconLeafLabelList"/>
    <dgm:cxn modelId="{4C8362AA-F220-4786-B6C9-7B1B6971CD8A}" type="presParOf" srcId="{3F30B632-9DD9-4D0E-A537-E0AD05474BA4}" destId="{5A14FFDD-AF91-4D2C-9198-02B1BADBFB85}" srcOrd="1" destOrd="0" presId="urn:microsoft.com/office/officeart/2018/5/layout/IconLeafLabelList"/>
    <dgm:cxn modelId="{9F3FA462-90C6-408A-A9B4-95AF510ACC90}" type="presParOf" srcId="{3F30B632-9DD9-4D0E-A537-E0AD05474BA4}" destId="{C3C9153A-9F15-4AE9-920D-4D109396601D}" srcOrd="2" destOrd="0" presId="urn:microsoft.com/office/officeart/2018/5/layout/IconLeafLabelList"/>
    <dgm:cxn modelId="{5E4251DA-80F5-45E2-9EAA-05D4D26D3591}" type="presParOf" srcId="{C3C9153A-9F15-4AE9-920D-4D109396601D}" destId="{5A67F825-106A-4D31-960B-94A66A0E64C2}" srcOrd="0" destOrd="0" presId="urn:microsoft.com/office/officeart/2018/5/layout/IconLeafLabelList"/>
    <dgm:cxn modelId="{FF8EC0E8-89C4-4447-9F87-BE6B6559B965}" type="presParOf" srcId="{C3C9153A-9F15-4AE9-920D-4D109396601D}" destId="{D66B938D-9971-4D0F-AD66-20FF0D13F7DB}" srcOrd="1" destOrd="0" presId="urn:microsoft.com/office/officeart/2018/5/layout/IconLeafLabelList"/>
    <dgm:cxn modelId="{DDD5C3EC-67BA-44DF-BD44-2F3CA956346B}" type="presParOf" srcId="{C3C9153A-9F15-4AE9-920D-4D109396601D}" destId="{6E35C160-8532-45E0-977D-44C7B30DD205}" srcOrd="2" destOrd="0" presId="urn:microsoft.com/office/officeart/2018/5/layout/IconLeafLabelList"/>
    <dgm:cxn modelId="{842DBF29-88A2-4837-9046-B973B0A4686B}" type="presParOf" srcId="{C3C9153A-9F15-4AE9-920D-4D109396601D}" destId="{AE4BB6AC-8FFD-4664-8F7F-6B87E86A9FCA}" srcOrd="3" destOrd="0" presId="urn:microsoft.com/office/officeart/2018/5/layout/IconLeafLabelList"/>
    <dgm:cxn modelId="{13F1C3ED-12A8-42C9-B11F-B2E01D25117B}" type="presParOf" srcId="{3F30B632-9DD9-4D0E-A537-E0AD05474BA4}" destId="{4B6CC0E5-FB87-49D7-8638-6E31AC35F6D6}" srcOrd="3" destOrd="0" presId="urn:microsoft.com/office/officeart/2018/5/layout/IconLeafLabelList"/>
    <dgm:cxn modelId="{55B4FF13-E32C-47A9-A3A1-B0FD19D7CBED}" type="presParOf" srcId="{3F30B632-9DD9-4D0E-A537-E0AD05474BA4}" destId="{681C409F-C564-4CD2-84CA-82B2A0DD73F2}" srcOrd="4" destOrd="0" presId="urn:microsoft.com/office/officeart/2018/5/layout/IconLeafLabelList"/>
    <dgm:cxn modelId="{D0745CF2-9B50-489A-8151-72D731AA9D3F}" type="presParOf" srcId="{681C409F-C564-4CD2-84CA-82B2A0DD73F2}" destId="{C8F09BB8-A886-4C59-82D9-76F3A68FBF3C}" srcOrd="0" destOrd="0" presId="urn:microsoft.com/office/officeart/2018/5/layout/IconLeafLabelList"/>
    <dgm:cxn modelId="{B61E5327-4E4C-49CD-8961-E1E948FDFFEE}" type="presParOf" srcId="{681C409F-C564-4CD2-84CA-82B2A0DD73F2}" destId="{E950A974-8948-4E02-9742-BD3F053D6647}" srcOrd="1" destOrd="0" presId="urn:microsoft.com/office/officeart/2018/5/layout/IconLeafLabelList"/>
    <dgm:cxn modelId="{EC003065-5235-417E-8316-08A676A474BE}" type="presParOf" srcId="{681C409F-C564-4CD2-84CA-82B2A0DD73F2}" destId="{4A800C44-E47F-4ADF-A5E3-DAD23B9B50CA}" srcOrd="2" destOrd="0" presId="urn:microsoft.com/office/officeart/2018/5/layout/IconLeafLabelList"/>
    <dgm:cxn modelId="{496D75CF-12E5-4C74-B42B-F8C42CF571DB}" type="presParOf" srcId="{681C409F-C564-4CD2-84CA-82B2A0DD73F2}" destId="{4BF4DA9E-A916-4257-86B3-409543E7DAB0}" srcOrd="3" destOrd="0" presId="urn:microsoft.com/office/officeart/2018/5/layout/IconLeafLabelList"/>
    <dgm:cxn modelId="{7E855EB6-3E8E-4070-A81D-EB7EB598C876}" type="presParOf" srcId="{3F30B632-9DD9-4D0E-A537-E0AD05474BA4}" destId="{D39BEAC9-A895-49BA-81E5-26B9159D622E}" srcOrd="5" destOrd="0" presId="urn:microsoft.com/office/officeart/2018/5/layout/IconLeafLabelList"/>
    <dgm:cxn modelId="{B21A6671-1029-4B96-96FB-0735FF3BE9CE}" type="presParOf" srcId="{3F30B632-9DD9-4D0E-A537-E0AD05474BA4}" destId="{84BC26F0-4622-454D-ACFA-02C81E23ED6F}" srcOrd="6" destOrd="0" presId="urn:microsoft.com/office/officeart/2018/5/layout/IconLeafLabelList"/>
    <dgm:cxn modelId="{9B0C23E8-2393-4328-81A3-72F7A304A7C3}" type="presParOf" srcId="{84BC26F0-4622-454D-ACFA-02C81E23ED6F}" destId="{8D854AB4-B6D8-4CF1-9812-FAFBABC717CF}" srcOrd="0" destOrd="0" presId="urn:microsoft.com/office/officeart/2018/5/layout/IconLeafLabelList"/>
    <dgm:cxn modelId="{23423959-4C35-404C-A372-4D71D6F969ED}" type="presParOf" srcId="{84BC26F0-4622-454D-ACFA-02C81E23ED6F}" destId="{042FDB6E-385E-4624-B09F-0660D1E86012}" srcOrd="1" destOrd="0" presId="urn:microsoft.com/office/officeart/2018/5/layout/IconLeafLabelList"/>
    <dgm:cxn modelId="{CDC26882-B6BB-4122-AB08-339CFB035877}" type="presParOf" srcId="{84BC26F0-4622-454D-ACFA-02C81E23ED6F}" destId="{894AE4C5-C2E0-4D70-B9C5-7D6EC90250D1}" srcOrd="2" destOrd="0" presId="urn:microsoft.com/office/officeart/2018/5/layout/IconLeafLabelList"/>
    <dgm:cxn modelId="{635E92F8-1139-4341-B82D-8D2812D69146}" type="presParOf" srcId="{84BC26F0-4622-454D-ACFA-02C81E23ED6F}" destId="{EC362C1E-A662-4B33-93EF-D935D11B537F}" srcOrd="3" destOrd="0" presId="urn:microsoft.com/office/officeart/2018/5/layout/IconLeafLabelList"/>
    <dgm:cxn modelId="{1B0A5C39-57B7-4EE6-850A-5E763ADE5EC8}" type="presParOf" srcId="{3F30B632-9DD9-4D0E-A537-E0AD05474BA4}" destId="{2BB39CA6-C7B9-4AAB-BB40-3BC261E52934}" srcOrd="7" destOrd="0" presId="urn:microsoft.com/office/officeart/2018/5/layout/IconLeafLabelList"/>
    <dgm:cxn modelId="{197E3057-43E7-4C90-9B50-B970E1D354ED}" type="presParOf" srcId="{3F30B632-9DD9-4D0E-A537-E0AD05474BA4}" destId="{5A75608D-4CE8-4CF7-A367-B72756776279}" srcOrd="8" destOrd="0" presId="urn:microsoft.com/office/officeart/2018/5/layout/IconLeafLabelList"/>
    <dgm:cxn modelId="{126C811E-CCCE-438B-B64F-818B3A33A661}" type="presParOf" srcId="{5A75608D-4CE8-4CF7-A367-B72756776279}" destId="{AA26FDC3-0899-43C5-98A6-69E369B0B5FF}" srcOrd="0" destOrd="0" presId="urn:microsoft.com/office/officeart/2018/5/layout/IconLeafLabelList"/>
    <dgm:cxn modelId="{61D18BD8-9BC6-4061-9BC2-9148321C38C5}" type="presParOf" srcId="{5A75608D-4CE8-4CF7-A367-B72756776279}" destId="{1A102753-80A8-4947-B72D-E9BB3CFA2BE0}" srcOrd="1" destOrd="0" presId="urn:microsoft.com/office/officeart/2018/5/layout/IconLeafLabelList"/>
    <dgm:cxn modelId="{80C1304F-CB92-42B1-846C-0AA7DF72A89C}" type="presParOf" srcId="{5A75608D-4CE8-4CF7-A367-B72756776279}" destId="{AD8D4B64-4723-4EEB-91E3-610DBAC60615}" srcOrd="2" destOrd="0" presId="urn:microsoft.com/office/officeart/2018/5/layout/IconLeafLabelList"/>
    <dgm:cxn modelId="{9A2D4ADB-457F-4B7A-89A7-12107752CEA1}" type="presParOf" srcId="{5A75608D-4CE8-4CF7-A367-B72756776279}" destId="{BF6BBF64-8EAD-44A0-B474-58B328D1233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8223C-60F6-4DE4-B1E3-1A226CCA26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E789BD-4D49-472D-8A0B-BCB122B82450}">
      <dgm:prSet/>
      <dgm:spPr/>
      <dgm:t>
        <a:bodyPr/>
        <a:lstStyle/>
        <a:p>
          <a:r>
            <a:rPr lang="en-US"/>
            <a:t>Massive global sellers are rare. Scalability is a concern for a small developer like Donkey Games</a:t>
          </a:r>
        </a:p>
      </dgm:t>
    </dgm:pt>
    <dgm:pt modelId="{1EA4675A-CE34-4DAA-872B-A0432CD4183C}" type="parTrans" cxnId="{87F99970-BE04-492B-91E1-A19F82F80FF7}">
      <dgm:prSet/>
      <dgm:spPr/>
      <dgm:t>
        <a:bodyPr/>
        <a:lstStyle/>
        <a:p>
          <a:endParaRPr lang="en-US"/>
        </a:p>
      </dgm:t>
    </dgm:pt>
    <dgm:pt modelId="{1627612C-6ABF-49D7-BEA7-00CBCF2D88BC}" type="sibTrans" cxnId="{87F99970-BE04-492B-91E1-A19F82F80FF7}">
      <dgm:prSet/>
      <dgm:spPr/>
      <dgm:t>
        <a:bodyPr/>
        <a:lstStyle/>
        <a:p>
          <a:endParaRPr lang="en-US"/>
        </a:p>
      </dgm:t>
    </dgm:pt>
    <dgm:pt modelId="{E5ECB474-DD20-4264-91A4-0ABA76C47C26}">
      <dgm:prSet/>
      <dgm:spPr/>
      <dgm:t>
        <a:bodyPr/>
        <a:lstStyle/>
        <a:p>
          <a:r>
            <a:rPr lang="en-US"/>
            <a:t>There has been a proliferation of the most popular games in role playing and “platform” games</a:t>
          </a:r>
        </a:p>
      </dgm:t>
    </dgm:pt>
    <dgm:pt modelId="{4422E971-A895-4DF6-BFC5-6CAA204165AF}" type="parTrans" cxnId="{8F661129-7313-4577-8491-D87BBE7EE5CE}">
      <dgm:prSet/>
      <dgm:spPr/>
      <dgm:t>
        <a:bodyPr/>
        <a:lstStyle/>
        <a:p>
          <a:endParaRPr lang="en-US"/>
        </a:p>
      </dgm:t>
    </dgm:pt>
    <dgm:pt modelId="{20483283-39D6-4B98-903A-38048CD103D0}" type="sibTrans" cxnId="{8F661129-7313-4577-8491-D87BBE7EE5CE}">
      <dgm:prSet/>
      <dgm:spPr/>
      <dgm:t>
        <a:bodyPr/>
        <a:lstStyle/>
        <a:p>
          <a:endParaRPr lang="en-US"/>
        </a:p>
      </dgm:t>
    </dgm:pt>
    <dgm:pt modelId="{CC3B0E7A-0E1F-478F-813E-91B66AFD0EB8}">
      <dgm:prSet/>
      <dgm:spPr/>
      <dgm:t>
        <a:bodyPr/>
        <a:lstStyle/>
        <a:p>
          <a:r>
            <a:rPr lang="en-US"/>
            <a:t>Nintendo have been the most successful publishers</a:t>
          </a:r>
        </a:p>
      </dgm:t>
    </dgm:pt>
    <dgm:pt modelId="{7DC0588E-F4BF-4E7D-879F-718F9F68E10B}" type="parTrans" cxnId="{D24BC07F-C39D-42A6-AEC6-FAE140851B56}">
      <dgm:prSet/>
      <dgm:spPr/>
      <dgm:t>
        <a:bodyPr/>
        <a:lstStyle/>
        <a:p>
          <a:endParaRPr lang="en-US"/>
        </a:p>
      </dgm:t>
    </dgm:pt>
    <dgm:pt modelId="{9FDECBFE-5BD8-4479-87F4-152C48E6E17E}" type="sibTrans" cxnId="{D24BC07F-C39D-42A6-AEC6-FAE140851B56}">
      <dgm:prSet/>
      <dgm:spPr/>
      <dgm:t>
        <a:bodyPr/>
        <a:lstStyle/>
        <a:p>
          <a:endParaRPr lang="en-US"/>
        </a:p>
      </dgm:t>
    </dgm:pt>
    <dgm:pt modelId="{1BE10C8D-F054-4CA1-A8A0-D55F99D259E1}">
      <dgm:prSet/>
      <dgm:spPr/>
      <dgm:t>
        <a:bodyPr/>
        <a:lstStyle/>
        <a:p>
          <a:r>
            <a:rPr lang="en-US"/>
            <a:t>Game Freak have had incredible success as developers (were you to want to work with them)</a:t>
          </a:r>
        </a:p>
      </dgm:t>
    </dgm:pt>
    <dgm:pt modelId="{C98E3705-C97F-4EC8-8480-998F93F5F805}" type="parTrans" cxnId="{75E9379B-1DE7-4895-947B-6D0F99F6BE7E}">
      <dgm:prSet/>
      <dgm:spPr/>
      <dgm:t>
        <a:bodyPr/>
        <a:lstStyle/>
        <a:p>
          <a:endParaRPr lang="en-US"/>
        </a:p>
      </dgm:t>
    </dgm:pt>
    <dgm:pt modelId="{536C16C0-F6BB-4A30-A838-966CEF99447A}" type="sibTrans" cxnId="{75E9379B-1DE7-4895-947B-6D0F99F6BE7E}">
      <dgm:prSet/>
      <dgm:spPr/>
      <dgm:t>
        <a:bodyPr/>
        <a:lstStyle/>
        <a:p>
          <a:endParaRPr lang="en-US"/>
        </a:p>
      </dgm:t>
    </dgm:pt>
    <dgm:pt modelId="{1D2F8402-237F-40E7-A259-3C0AD8E60363}">
      <dgm:prSet/>
      <dgm:spPr/>
      <dgm:t>
        <a:bodyPr/>
        <a:lstStyle/>
        <a:p>
          <a:r>
            <a:rPr lang="en-US"/>
            <a:t>There doesn’t seem to be a massive correlation between critic reviews and sales </a:t>
          </a:r>
        </a:p>
      </dgm:t>
    </dgm:pt>
    <dgm:pt modelId="{6F64ACF9-4421-4A23-AEA0-702627B51660}" type="parTrans" cxnId="{A6F506FA-34DA-4584-A7C3-74B51529DC0F}">
      <dgm:prSet/>
      <dgm:spPr/>
      <dgm:t>
        <a:bodyPr/>
        <a:lstStyle/>
        <a:p>
          <a:endParaRPr lang="en-US"/>
        </a:p>
      </dgm:t>
    </dgm:pt>
    <dgm:pt modelId="{B71E9CD2-5678-4069-B447-6DE1B11F6CDC}" type="sibTrans" cxnId="{A6F506FA-34DA-4584-A7C3-74B51529DC0F}">
      <dgm:prSet/>
      <dgm:spPr/>
      <dgm:t>
        <a:bodyPr/>
        <a:lstStyle/>
        <a:p>
          <a:endParaRPr lang="en-US"/>
        </a:p>
      </dgm:t>
    </dgm:pt>
    <dgm:pt modelId="{745415EC-D51E-45C3-BC71-964692101275}">
      <dgm:prSet/>
      <dgm:spPr/>
      <dgm:t>
        <a:bodyPr/>
        <a:lstStyle/>
        <a:p>
          <a:r>
            <a:rPr lang="en-US"/>
            <a:t>North America is the market that you want to conquer if you want global sales</a:t>
          </a:r>
        </a:p>
      </dgm:t>
    </dgm:pt>
    <dgm:pt modelId="{123159CE-4DCC-4019-BAA3-F39C94F8E672}" type="parTrans" cxnId="{FFB58F59-CF88-4D05-8E73-EC644A02D498}">
      <dgm:prSet/>
      <dgm:spPr/>
      <dgm:t>
        <a:bodyPr/>
        <a:lstStyle/>
        <a:p>
          <a:endParaRPr lang="en-US"/>
        </a:p>
      </dgm:t>
    </dgm:pt>
    <dgm:pt modelId="{2C69FB7F-E4B3-484F-9B39-547CD2E0D3BD}" type="sibTrans" cxnId="{FFB58F59-CF88-4D05-8E73-EC644A02D498}">
      <dgm:prSet/>
      <dgm:spPr/>
      <dgm:t>
        <a:bodyPr/>
        <a:lstStyle/>
        <a:p>
          <a:endParaRPr lang="en-US"/>
        </a:p>
      </dgm:t>
    </dgm:pt>
    <dgm:pt modelId="{93A58069-BE7C-8043-A1F6-A24D80136F51}" type="pres">
      <dgm:prSet presAssocID="{BED8223C-60F6-4DE4-B1E3-1A226CCA267E}" presName="vert0" presStyleCnt="0">
        <dgm:presLayoutVars>
          <dgm:dir/>
          <dgm:animOne val="branch"/>
          <dgm:animLvl val="lvl"/>
        </dgm:presLayoutVars>
      </dgm:prSet>
      <dgm:spPr/>
    </dgm:pt>
    <dgm:pt modelId="{3CE358B6-798E-AC47-82EC-C932257DA1FF}" type="pres">
      <dgm:prSet presAssocID="{A1E789BD-4D49-472D-8A0B-BCB122B82450}" presName="thickLine" presStyleLbl="alignNode1" presStyleIdx="0" presStyleCnt="6"/>
      <dgm:spPr/>
    </dgm:pt>
    <dgm:pt modelId="{8F81E70B-973C-D048-9480-D673E8D0A766}" type="pres">
      <dgm:prSet presAssocID="{A1E789BD-4D49-472D-8A0B-BCB122B82450}" presName="horz1" presStyleCnt="0"/>
      <dgm:spPr/>
    </dgm:pt>
    <dgm:pt modelId="{6404AAC8-8F55-0F43-9367-C0E4583859CA}" type="pres">
      <dgm:prSet presAssocID="{A1E789BD-4D49-472D-8A0B-BCB122B82450}" presName="tx1" presStyleLbl="revTx" presStyleIdx="0" presStyleCnt="6"/>
      <dgm:spPr/>
    </dgm:pt>
    <dgm:pt modelId="{5CD33C36-4635-AA4B-9B7A-D9AD18D6C17D}" type="pres">
      <dgm:prSet presAssocID="{A1E789BD-4D49-472D-8A0B-BCB122B82450}" presName="vert1" presStyleCnt="0"/>
      <dgm:spPr/>
    </dgm:pt>
    <dgm:pt modelId="{2E844EB9-4A8E-1E4D-903E-054682ACA652}" type="pres">
      <dgm:prSet presAssocID="{E5ECB474-DD20-4264-91A4-0ABA76C47C26}" presName="thickLine" presStyleLbl="alignNode1" presStyleIdx="1" presStyleCnt="6"/>
      <dgm:spPr/>
    </dgm:pt>
    <dgm:pt modelId="{555C0CE9-E237-4A48-AF96-85CFB8FBC03C}" type="pres">
      <dgm:prSet presAssocID="{E5ECB474-DD20-4264-91A4-0ABA76C47C26}" presName="horz1" presStyleCnt="0"/>
      <dgm:spPr/>
    </dgm:pt>
    <dgm:pt modelId="{7D8AD33E-2D90-4F4D-957E-BCDEF8457331}" type="pres">
      <dgm:prSet presAssocID="{E5ECB474-DD20-4264-91A4-0ABA76C47C26}" presName="tx1" presStyleLbl="revTx" presStyleIdx="1" presStyleCnt="6"/>
      <dgm:spPr/>
    </dgm:pt>
    <dgm:pt modelId="{81493DF1-FB49-9B47-8B27-07E1C6D18019}" type="pres">
      <dgm:prSet presAssocID="{E5ECB474-DD20-4264-91A4-0ABA76C47C26}" presName="vert1" presStyleCnt="0"/>
      <dgm:spPr/>
    </dgm:pt>
    <dgm:pt modelId="{EABDC24B-33FC-2648-85AE-D5839FBD2847}" type="pres">
      <dgm:prSet presAssocID="{CC3B0E7A-0E1F-478F-813E-91B66AFD0EB8}" presName="thickLine" presStyleLbl="alignNode1" presStyleIdx="2" presStyleCnt="6"/>
      <dgm:spPr/>
    </dgm:pt>
    <dgm:pt modelId="{4A353700-E3F0-9047-A72A-1DBEEA86C38F}" type="pres">
      <dgm:prSet presAssocID="{CC3B0E7A-0E1F-478F-813E-91B66AFD0EB8}" presName="horz1" presStyleCnt="0"/>
      <dgm:spPr/>
    </dgm:pt>
    <dgm:pt modelId="{EECE2363-983E-6C45-9999-F9568803A836}" type="pres">
      <dgm:prSet presAssocID="{CC3B0E7A-0E1F-478F-813E-91B66AFD0EB8}" presName="tx1" presStyleLbl="revTx" presStyleIdx="2" presStyleCnt="6"/>
      <dgm:spPr/>
    </dgm:pt>
    <dgm:pt modelId="{01CF40F2-7D76-EE46-90F2-0CA730CDE65C}" type="pres">
      <dgm:prSet presAssocID="{CC3B0E7A-0E1F-478F-813E-91B66AFD0EB8}" presName="vert1" presStyleCnt="0"/>
      <dgm:spPr/>
    </dgm:pt>
    <dgm:pt modelId="{99BD58E1-D6C6-954D-9DA4-617C760A63EF}" type="pres">
      <dgm:prSet presAssocID="{1BE10C8D-F054-4CA1-A8A0-D55F99D259E1}" presName="thickLine" presStyleLbl="alignNode1" presStyleIdx="3" presStyleCnt="6"/>
      <dgm:spPr/>
    </dgm:pt>
    <dgm:pt modelId="{DB8F3C49-2B27-214E-B90A-F60A601FC135}" type="pres">
      <dgm:prSet presAssocID="{1BE10C8D-F054-4CA1-A8A0-D55F99D259E1}" presName="horz1" presStyleCnt="0"/>
      <dgm:spPr/>
    </dgm:pt>
    <dgm:pt modelId="{65698AC8-CC73-0A43-9F95-3C341ACE2066}" type="pres">
      <dgm:prSet presAssocID="{1BE10C8D-F054-4CA1-A8A0-D55F99D259E1}" presName="tx1" presStyleLbl="revTx" presStyleIdx="3" presStyleCnt="6"/>
      <dgm:spPr/>
    </dgm:pt>
    <dgm:pt modelId="{B818F887-8856-A640-ADFD-AE37B547D368}" type="pres">
      <dgm:prSet presAssocID="{1BE10C8D-F054-4CA1-A8A0-D55F99D259E1}" presName="vert1" presStyleCnt="0"/>
      <dgm:spPr/>
    </dgm:pt>
    <dgm:pt modelId="{63F43DA6-53FF-8642-A46B-45F8EFF80A34}" type="pres">
      <dgm:prSet presAssocID="{1D2F8402-237F-40E7-A259-3C0AD8E60363}" presName="thickLine" presStyleLbl="alignNode1" presStyleIdx="4" presStyleCnt="6"/>
      <dgm:spPr/>
    </dgm:pt>
    <dgm:pt modelId="{BC7249C4-A925-7B47-A0DF-FB34F4FA4BEF}" type="pres">
      <dgm:prSet presAssocID="{1D2F8402-237F-40E7-A259-3C0AD8E60363}" presName="horz1" presStyleCnt="0"/>
      <dgm:spPr/>
    </dgm:pt>
    <dgm:pt modelId="{EB164DF2-ECA2-494C-B0EB-F6C0AC2B955D}" type="pres">
      <dgm:prSet presAssocID="{1D2F8402-237F-40E7-A259-3C0AD8E60363}" presName="tx1" presStyleLbl="revTx" presStyleIdx="4" presStyleCnt="6"/>
      <dgm:spPr/>
    </dgm:pt>
    <dgm:pt modelId="{173F52E6-BB78-444C-B736-6F63AED2AE5F}" type="pres">
      <dgm:prSet presAssocID="{1D2F8402-237F-40E7-A259-3C0AD8E60363}" presName="vert1" presStyleCnt="0"/>
      <dgm:spPr/>
    </dgm:pt>
    <dgm:pt modelId="{6998E885-5206-6E4F-8FD8-A8817576ADF9}" type="pres">
      <dgm:prSet presAssocID="{745415EC-D51E-45C3-BC71-964692101275}" presName="thickLine" presStyleLbl="alignNode1" presStyleIdx="5" presStyleCnt="6"/>
      <dgm:spPr/>
    </dgm:pt>
    <dgm:pt modelId="{B52ECD16-AA62-7A47-BB28-99A77BA84C7E}" type="pres">
      <dgm:prSet presAssocID="{745415EC-D51E-45C3-BC71-964692101275}" presName="horz1" presStyleCnt="0"/>
      <dgm:spPr/>
    </dgm:pt>
    <dgm:pt modelId="{4B0A536D-77C9-A346-8F0A-0A48919D46CE}" type="pres">
      <dgm:prSet presAssocID="{745415EC-D51E-45C3-BC71-964692101275}" presName="tx1" presStyleLbl="revTx" presStyleIdx="5" presStyleCnt="6"/>
      <dgm:spPr/>
    </dgm:pt>
    <dgm:pt modelId="{73BCF31E-EF46-564F-B387-A14A0DF11E56}" type="pres">
      <dgm:prSet presAssocID="{745415EC-D51E-45C3-BC71-964692101275}" presName="vert1" presStyleCnt="0"/>
      <dgm:spPr/>
    </dgm:pt>
  </dgm:ptLst>
  <dgm:cxnLst>
    <dgm:cxn modelId="{8F661129-7313-4577-8491-D87BBE7EE5CE}" srcId="{BED8223C-60F6-4DE4-B1E3-1A226CCA267E}" destId="{E5ECB474-DD20-4264-91A4-0ABA76C47C26}" srcOrd="1" destOrd="0" parTransId="{4422E971-A895-4DF6-BFC5-6CAA204165AF}" sibTransId="{20483283-39D6-4B98-903A-38048CD103D0}"/>
    <dgm:cxn modelId="{36278844-3528-0643-B332-B8DCFB0682AB}" type="presOf" srcId="{1D2F8402-237F-40E7-A259-3C0AD8E60363}" destId="{EB164DF2-ECA2-494C-B0EB-F6C0AC2B955D}" srcOrd="0" destOrd="0" presId="urn:microsoft.com/office/officeart/2008/layout/LinedList"/>
    <dgm:cxn modelId="{5AAD1445-ED18-524B-B345-3F8C3F1A57C2}" type="presOf" srcId="{A1E789BD-4D49-472D-8A0B-BCB122B82450}" destId="{6404AAC8-8F55-0F43-9367-C0E4583859CA}" srcOrd="0" destOrd="0" presId="urn:microsoft.com/office/officeart/2008/layout/LinedList"/>
    <dgm:cxn modelId="{9DDFCA47-1909-834E-ADD8-854C9D4ACF8A}" type="presOf" srcId="{BED8223C-60F6-4DE4-B1E3-1A226CCA267E}" destId="{93A58069-BE7C-8043-A1F6-A24D80136F51}" srcOrd="0" destOrd="0" presId="urn:microsoft.com/office/officeart/2008/layout/LinedList"/>
    <dgm:cxn modelId="{FFB58F59-CF88-4D05-8E73-EC644A02D498}" srcId="{BED8223C-60F6-4DE4-B1E3-1A226CCA267E}" destId="{745415EC-D51E-45C3-BC71-964692101275}" srcOrd="5" destOrd="0" parTransId="{123159CE-4DCC-4019-BAA3-F39C94F8E672}" sibTransId="{2C69FB7F-E4B3-484F-9B39-547CD2E0D3BD}"/>
    <dgm:cxn modelId="{3763B269-F3B8-8647-9E07-31BCAE9A1E7B}" type="presOf" srcId="{1BE10C8D-F054-4CA1-A8A0-D55F99D259E1}" destId="{65698AC8-CC73-0A43-9F95-3C341ACE2066}" srcOrd="0" destOrd="0" presId="urn:microsoft.com/office/officeart/2008/layout/LinedList"/>
    <dgm:cxn modelId="{87F99970-BE04-492B-91E1-A19F82F80FF7}" srcId="{BED8223C-60F6-4DE4-B1E3-1A226CCA267E}" destId="{A1E789BD-4D49-472D-8A0B-BCB122B82450}" srcOrd="0" destOrd="0" parTransId="{1EA4675A-CE34-4DAA-872B-A0432CD4183C}" sibTransId="{1627612C-6ABF-49D7-BEA7-00CBCF2D88BC}"/>
    <dgm:cxn modelId="{D24BC07F-C39D-42A6-AEC6-FAE140851B56}" srcId="{BED8223C-60F6-4DE4-B1E3-1A226CCA267E}" destId="{CC3B0E7A-0E1F-478F-813E-91B66AFD0EB8}" srcOrd="2" destOrd="0" parTransId="{7DC0588E-F4BF-4E7D-879F-718F9F68E10B}" sibTransId="{9FDECBFE-5BD8-4479-87F4-152C48E6E17E}"/>
    <dgm:cxn modelId="{83F1368E-7A90-B54C-A092-8248EA14D56A}" type="presOf" srcId="{CC3B0E7A-0E1F-478F-813E-91B66AFD0EB8}" destId="{EECE2363-983E-6C45-9999-F9568803A836}" srcOrd="0" destOrd="0" presId="urn:microsoft.com/office/officeart/2008/layout/LinedList"/>
    <dgm:cxn modelId="{B522A198-E66F-F94B-92E0-2A9399A361C1}" type="presOf" srcId="{745415EC-D51E-45C3-BC71-964692101275}" destId="{4B0A536D-77C9-A346-8F0A-0A48919D46CE}" srcOrd="0" destOrd="0" presId="urn:microsoft.com/office/officeart/2008/layout/LinedList"/>
    <dgm:cxn modelId="{75E9379B-1DE7-4895-947B-6D0F99F6BE7E}" srcId="{BED8223C-60F6-4DE4-B1E3-1A226CCA267E}" destId="{1BE10C8D-F054-4CA1-A8A0-D55F99D259E1}" srcOrd="3" destOrd="0" parTransId="{C98E3705-C97F-4EC8-8480-998F93F5F805}" sibTransId="{536C16C0-F6BB-4A30-A838-966CEF99447A}"/>
    <dgm:cxn modelId="{32CF169F-FB96-C047-9756-E31EA495A045}" type="presOf" srcId="{E5ECB474-DD20-4264-91A4-0ABA76C47C26}" destId="{7D8AD33E-2D90-4F4D-957E-BCDEF8457331}" srcOrd="0" destOrd="0" presId="urn:microsoft.com/office/officeart/2008/layout/LinedList"/>
    <dgm:cxn modelId="{A6F506FA-34DA-4584-A7C3-74B51529DC0F}" srcId="{BED8223C-60F6-4DE4-B1E3-1A226CCA267E}" destId="{1D2F8402-237F-40E7-A259-3C0AD8E60363}" srcOrd="4" destOrd="0" parTransId="{6F64ACF9-4421-4A23-AEA0-702627B51660}" sibTransId="{B71E9CD2-5678-4069-B447-6DE1B11F6CDC}"/>
    <dgm:cxn modelId="{D7A1A7E2-B004-A843-9A9E-F3FB930DA501}" type="presParOf" srcId="{93A58069-BE7C-8043-A1F6-A24D80136F51}" destId="{3CE358B6-798E-AC47-82EC-C932257DA1FF}" srcOrd="0" destOrd="0" presId="urn:microsoft.com/office/officeart/2008/layout/LinedList"/>
    <dgm:cxn modelId="{7923A057-B693-174D-92A6-629EF3C16255}" type="presParOf" srcId="{93A58069-BE7C-8043-A1F6-A24D80136F51}" destId="{8F81E70B-973C-D048-9480-D673E8D0A766}" srcOrd="1" destOrd="0" presId="urn:microsoft.com/office/officeart/2008/layout/LinedList"/>
    <dgm:cxn modelId="{0BA840CB-9B72-3A45-8B5A-27EA9CDAB73F}" type="presParOf" srcId="{8F81E70B-973C-D048-9480-D673E8D0A766}" destId="{6404AAC8-8F55-0F43-9367-C0E4583859CA}" srcOrd="0" destOrd="0" presId="urn:microsoft.com/office/officeart/2008/layout/LinedList"/>
    <dgm:cxn modelId="{6B27CCB2-2269-1544-B778-FE88FE2ACA70}" type="presParOf" srcId="{8F81E70B-973C-D048-9480-D673E8D0A766}" destId="{5CD33C36-4635-AA4B-9B7A-D9AD18D6C17D}" srcOrd="1" destOrd="0" presId="urn:microsoft.com/office/officeart/2008/layout/LinedList"/>
    <dgm:cxn modelId="{C018E0CB-BFB6-784D-8405-DD458278782F}" type="presParOf" srcId="{93A58069-BE7C-8043-A1F6-A24D80136F51}" destId="{2E844EB9-4A8E-1E4D-903E-054682ACA652}" srcOrd="2" destOrd="0" presId="urn:microsoft.com/office/officeart/2008/layout/LinedList"/>
    <dgm:cxn modelId="{D84E9E60-D380-744F-AC79-9442AF07D335}" type="presParOf" srcId="{93A58069-BE7C-8043-A1F6-A24D80136F51}" destId="{555C0CE9-E237-4A48-AF96-85CFB8FBC03C}" srcOrd="3" destOrd="0" presId="urn:microsoft.com/office/officeart/2008/layout/LinedList"/>
    <dgm:cxn modelId="{6168FAE9-741C-5042-A95C-5F3F7AF42BCE}" type="presParOf" srcId="{555C0CE9-E237-4A48-AF96-85CFB8FBC03C}" destId="{7D8AD33E-2D90-4F4D-957E-BCDEF8457331}" srcOrd="0" destOrd="0" presId="urn:microsoft.com/office/officeart/2008/layout/LinedList"/>
    <dgm:cxn modelId="{51417666-1689-7C4F-AC8F-CDC5B287F09F}" type="presParOf" srcId="{555C0CE9-E237-4A48-AF96-85CFB8FBC03C}" destId="{81493DF1-FB49-9B47-8B27-07E1C6D18019}" srcOrd="1" destOrd="0" presId="urn:microsoft.com/office/officeart/2008/layout/LinedList"/>
    <dgm:cxn modelId="{D7645962-4142-CE45-96C8-156F4722FE02}" type="presParOf" srcId="{93A58069-BE7C-8043-A1F6-A24D80136F51}" destId="{EABDC24B-33FC-2648-85AE-D5839FBD2847}" srcOrd="4" destOrd="0" presId="urn:microsoft.com/office/officeart/2008/layout/LinedList"/>
    <dgm:cxn modelId="{6330CA3F-3BA7-9F4A-AE2E-39BFBCFCA0C8}" type="presParOf" srcId="{93A58069-BE7C-8043-A1F6-A24D80136F51}" destId="{4A353700-E3F0-9047-A72A-1DBEEA86C38F}" srcOrd="5" destOrd="0" presId="urn:microsoft.com/office/officeart/2008/layout/LinedList"/>
    <dgm:cxn modelId="{9124F833-E147-6647-A37B-17F3ADAFC505}" type="presParOf" srcId="{4A353700-E3F0-9047-A72A-1DBEEA86C38F}" destId="{EECE2363-983E-6C45-9999-F9568803A836}" srcOrd="0" destOrd="0" presId="urn:microsoft.com/office/officeart/2008/layout/LinedList"/>
    <dgm:cxn modelId="{CA72B1D9-406E-154C-BD99-88282C0C5E73}" type="presParOf" srcId="{4A353700-E3F0-9047-A72A-1DBEEA86C38F}" destId="{01CF40F2-7D76-EE46-90F2-0CA730CDE65C}" srcOrd="1" destOrd="0" presId="urn:microsoft.com/office/officeart/2008/layout/LinedList"/>
    <dgm:cxn modelId="{7191D10D-4EC0-BC43-A6C6-AF4379A85865}" type="presParOf" srcId="{93A58069-BE7C-8043-A1F6-A24D80136F51}" destId="{99BD58E1-D6C6-954D-9DA4-617C760A63EF}" srcOrd="6" destOrd="0" presId="urn:microsoft.com/office/officeart/2008/layout/LinedList"/>
    <dgm:cxn modelId="{6E3F6C0A-22E2-F64D-BC1B-A6255F2B406E}" type="presParOf" srcId="{93A58069-BE7C-8043-A1F6-A24D80136F51}" destId="{DB8F3C49-2B27-214E-B90A-F60A601FC135}" srcOrd="7" destOrd="0" presId="urn:microsoft.com/office/officeart/2008/layout/LinedList"/>
    <dgm:cxn modelId="{E252E254-585B-3F4B-90D4-2EDB17BE72E3}" type="presParOf" srcId="{DB8F3C49-2B27-214E-B90A-F60A601FC135}" destId="{65698AC8-CC73-0A43-9F95-3C341ACE2066}" srcOrd="0" destOrd="0" presId="urn:microsoft.com/office/officeart/2008/layout/LinedList"/>
    <dgm:cxn modelId="{3DF4978E-B5B1-8F43-B87A-33F60441DD36}" type="presParOf" srcId="{DB8F3C49-2B27-214E-B90A-F60A601FC135}" destId="{B818F887-8856-A640-ADFD-AE37B547D368}" srcOrd="1" destOrd="0" presId="urn:microsoft.com/office/officeart/2008/layout/LinedList"/>
    <dgm:cxn modelId="{A109F670-7279-FD47-97F1-53EE65E1E94A}" type="presParOf" srcId="{93A58069-BE7C-8043-A1F6-A24D80136F51}" destId="{63F43DA6-53FF-8642-A46B-45F8EFF80A34}" srcOrd="8" destOrd="0" presId="urn:microsoft.com/office/officeart/2008/layout/LinedList"/>
    <dgm:cxn modelId="{07CDC44F-1130-4345-BDB6-30EF956C4279}" type="presParOf" srcId="{93A58069-BE7C-8043-A1F6-A24D80136F51}" destId="{BC7249C4-A925-7B47-A0DF-FB34F4FA4BEF}" srcOrd="9" destOrd="0" presId="urn:microsoft.com/office/officeart/2008/layout/LinedList"/>
    <dgm:cxn modelId="{52C98E32-971B-3943-9568-260A46062145}" type="presParOf" srcId="{BC7249C4-A925-7B47-A0DF-FB34F4FA4BEF}" destId="{EB164DF2-ECA2-494C-B0EB-F6C0AC2B955D}" srcOrd="0" destOrd="0" presId="urn:microsoft.com/office/officeart/2008/layout/LinedList"/>
    <dgm:cxn modelId="{A136C3CC-106B-934C-8CB6-BB7ADBD18CFD}" type="presParOf" srcId="{BC7249C4-A925-7B47-A0DF-FB34F4FA4BEF}" destId="{173F52E6-BB78-444C-B736-6F63AED2AE5F}" srcOrd="1" destOrd="0" presId="urn:microsoft.com/office/officeart/2008/layout/LinedList"/>
    <dgm:cxn modelId="{353980DC-5EAD-5F48-BE01-C838FEF2CEAF}" type="presParOf" srcId="{93A58069-BE7C-8043-A1F6-A24D80136F51}" destId="{6998E885-5206-6E4F-8FD8-A8817576ADF9}" srcOrd="10" destOrd="0" presId="urn:microsoft.com/office/officeart/2008/layout/LinedList"/>
    <dgm:cxn modelId="{A56A7609-3ABB-B34D-A720-ED6778C43172}" type="presParOf" srcId="{93A58069-BE7C-8043-A1F6-A24D80136F51}" destId="{B52ECD16-AA62-7A47-BB28-99A77BA84C7E}" srcOrd="11" destOrd="0" presId="urn:microsoft.com/office/officeart/2008/layout/LinedList"/>
    <dgm:cxn modelId="{23B13584-1EFA-FA4E-97C6-731755914A59}" type="presParOf" srcId="{B52ECD16-AA62-7A47-BB28-99A77BA84C7E}" destId="{4B0A536D-77C9-A346-8F0A-0A48919D46CE}" srcOrd="0" destOrd="0" presId="urn:microsoft.com/office/officeart/2008/layout/LinedList"/>
    <dgm:cxn modelId="{F53D1599-D31C-EE43-8BE0-E78D2E1F44F5}" type="presParOf" srcId="{B52ECD16-AA62-7A47-BB28-99A77BA84C7E}" destId="{73BCF31E-EF46-564F-B387-A14A0DF11E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8AD31-0659-4D55-89B9-84CA42DDEB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A423D-694E-4936-A972-EDB624205360}">
      <dgm:prSet/>
      <dgm:spPr/>
      <dgm:t>
        <a:bodyPr/>
        <a:lstStyle/>
        <a:p>
          <a:r>
            <a:rPr lang="en-US"/>
            <a:t>Re-examine the global split as I am not convinced the Japanese market doesn’t have a bigger impact</a:t>
          </a:r>
        </a:p>
      </dgm:t>
    </dgm:pt>
    <dgm:pt modelId="{F8AFCD96-DA25-4EDA-80D3-B59CF202406C}" type="parTrans" cxnId="{CC3870CD-C765-4DBD-85C2-2E13FA400EA2}">
      <dgm:prSet/>
      <dgm:spPr/>
      <dgm:t>
        <a:bodyPr/>
        <a:lstStyle/>
        <a:p>
          <a:endParaRPr lang="en-US"/>
        </a:p>
      </dgm:t>
    </dgm:pt>
    <dgm:pt modelId="{111DEB77-B28D-438D-AAC1-B7C9BBE4909A}" type="sibTrans" cxnId="{CC3870CD-C765-4DBD-85C2-2E13FA400EA2}">
      <dgm:prSet/>
      <dgm:spPr/>
      <dgm:t>
        <a:bodyPr/>
        <a:lstStyle/>
        <a:p>
          <a:endParaRPr lang="en-US"/>
        </a:p>
      </dgm:t>
    </dgm:pt>
    <dgm:pt modelId="{19770EA0-CE3F-4D42-A2EC-AC5C8EE53691}">
      <dgm:prSet/>
      <dgm:spPr/>
      <dgm:t>
        <a:bodyPr/>
        <a:lstStyle/>
        <a:p>
          <a:r>
            <a:rPr lang="en-US"/>
            <a:t>Calculate missing data</a:t>
          </a:r>
        </a:p>
      </dgm:t>
    </dgm:pt>
    <dgm:pt modelId="{B9F563A8-F1E0-4FBE-ADAB-51797B3E37C4}" type="parTrans" cxnId="{848D026A-9692-46E2-81A6-FA61E77DDF76}">
      <dgm:prSet/>
      <dgm:spPr/>
      <dgm:t>
        <a:bodyPr/>
        <a:lstStyle/>
        <a:p>
          <a:endParaRPr lang="en-US"/>
        </a:p>
      </dgm:t>
    </dgm:pt>
    <dgm:pt modelId="{2A27EB8B-600E-45DA-B1EC-675BD21694B9}" type="sibTrans" cxnId="{848D026A-9692-46E2-81A6-FA61E77DDF76}">
      <dgm:prSet/>
      <dgm:spPr/>
      <dgm:t>
        <a:bodyPr/>
        <a:lstStyle/>
        <a:p>
          <a:endParaRPr lang="en-US"/>
        </a:p>
      </dgm:t>
    </dgm:pt>
    <dgm:pt modelId="{C3552E4C-F33B-485E-9FA9-39F8131C09C6}">
      <dgm:prSet/>
      <dgm:spPr/>
      <dgm:t>
        <a:bodyPr/>
        <a:lstStyle/>
        <a:p>
          <a:r>
            <a:rPr lang="en-US"/>
            <a:t>Calculate average sales volumes per year to examine trends</a:t>
          </a:r>
        </a:p>
      </dgm:t>
    </dgm:pt>
    <dgm:pt modelId="{3EB41B66-904A-4127-B10A-71720C07068B}" type="parTrans" cxnId="{9AFFD3DE-1E5A-4762-A573-E274E1DC4CA7}">
      <dgm:prSet/>
      <dgm:spPr/>
      <dgm:t>
        <a:bodyPr/>
        <a:lstStyle/>
        <a:p>
          <a:endParaRPr lang="en-US"/>
        </a:p>
      </dgm:t>
    </dgm:pt>
    <dgm:pt modelId="{28497A66-54AF-4AB3-846C-8E7D33A65D5F}" type="sibTrans" cxnId="{9AFFD3DE-1E5A-4762-A573-E274E1DC4CA7}">
      <dgm:prSet/>
      <dgm:spPr/>
      <dgm:t>
        <a:bodyPr/>
        <a:lstStyle/>
        <a:p>
          <a:endParaRPr lang="en-US"/>
        </a:p>
      </dgm:t>
    </dgm:pt>
    <dgm:pt modelId="{C2EC593F-8256-4144-A760-30013AD4718F}">
      <dgm:prSet/>
      <dgm:spPr/>
      <dgm:t>
        <a:bodyPr/>
        <a:lstStyle/>
        <a:p>
          <a:r>
            <a:rPr lang="en-US"/>
            <a:t>Cut off to the last 3 years</a:t>
          </a:r>
        </a:p>
      </dgm:t>
    </dgm:pt>
    <dgm:pt modelId="{B06A286D-B729-4124-81FF-6382B5A41DAE}" type="parTrans" cxnId="{5706EEBB-1E44-417B-8BE8-80C8423D8579}">
      <dgm:prSet/>
      <dgm:spPr/>
      <dgm:t>
        <a:bodyPr/>
        <a:lstStyle/>
        <a:p>
          <a:endParaRPr lang="en-US"/>
        </a:p>
      </dgm:t>
    </dgm:pt>
    <dgm:pt modelId="{2A6C9F52-5270-49F0-BB32-9258945FC7A7}" type="sibTrans" cxnId="{5706EEBB-1E44-417B-8BE8-80C8423D8579}">
      <dgm:prSet/>
      <dgm:spPr/>
      <dgm:t>
        <a:bodyPr/>
        <a:lstStyle/>
        <a:p>
          <a:endParaRPr lang="en-US"/>
        </a:p>
      </dgm:t>
    </dgm:pt>
    <dgm:pt modelId="{8660C9A5-9957-4B72-A445-BC0F5E73F178}">
      <dgm:prSet/>
      <dgm:spPr/>
      <dgm:t>
        <a:bodyPr/>
        <a:lstStyle/>
        <a:p>
          <a:r>
            <a:rPr lang="en-US"/>
            <a:t>Create a historical model</a:t>
          </a:r>
        </a:p>
      </dgm:t>
    </dgm:pt>
    <dgm:pt modelId="{F4CA7C6B-D4F6-4CC5-9AC4-1EE9AB2972E4}" type="parTrans" cxnId="{CAE02151-0C72-41B2-9935-1966159ADB2A}">
      <dgm:prSet/>
      <dgm:spPr/>
      <dgm:t>
        <a:bodyPr/>
        <a:lstStyle/>
        <a:p>
          <a:endParaRPr lang="en-US"/>
        </a:p>
      </dgm:t>
    </dgm:pt>
    <dgm:pt modelId="{5F6FC1E9-7983-4956-96BA-E1B46570E2E6}" type="sibTrans" cxnId="{CAE02151-0C72-41B2-9935-1966159ADB2A}">
      <dgm:prSet/>
      <dgm:spPr/>
      <dgm:t>
        <a:bodyPr/>
        <a:lstStyle/>
        <a:p>
          <a:endParaRPr lang="en-US"/>
        </a:p>
      </dgm:t>
    </dgm:pt>
    <dgm:pt modelId="{8C96A380-0C5A-4165-AD8B-4E019D64953E}">
      <dgm:prSet/>
      <dgm:spPr/>
      <dgm:t>
        <a:bodyPr/>
        <a:lstStyle/>
        <a:p>
          <a:r>
            <a:rPr lang="en-US"/>
            <a:t>Create a forward-looking model</a:t>
          </a:r>
        </a:p>
      </dgm:t>
    </dgm:pt>
    <dgm:pt modelId="{710D3C0D-C523-4DE4-BC34-D9B31C346BA5}" type="parTrans" cxnId="{59A9EE8C-676C-4CF8-A9BC-20DA5C60D5E5}">
      <dgm:prSet/>
      <dgm:spPr/>
      <dgm:t>
        <a:bodyPr/>
        <a:lstStyle/>
        <a:p>
          <a:endParaRPr lang="en-US"/>
        </a:p>
      </dgm:t>
    </dgm:pt>
    <dgm:pt modelId="{64823A53-9511-4333-A71A-B071C205D367}" type="sibTrans" cxnId="{59A9EE8C-676C-4CF8-A9BC-20DA5C60D5E5}">
      <dgm:prSet/>
      <dgm:spPr/>
      <dgm:t>
        <a:bodyPr/>
        <a:lstStyle/>
        <a:p>
          <a:endParaRPr lang="en-US"/>
        </a:p>
      </dgm:t>
    </dgm:pt>
    <dgm:pt modelId="{85061FCD-3594-437F-8A44-8E1898DC92BF}" type="pres">
      <dgm:prSet presAssocID="{0328AD31-0659-4D55-89B9-84CA42DDEB2E}" presName="root" presStyleCnt="0">
        <dgm:presLayoutVars>
          <dgm:dir/>
          <dgm:resizeHandles val="exact"/>
        </dgm:presLayoutVars>
      </dgm:prSet>
      <dgm:spPr/>
    </dgm:pt>
    <dgm:pt modelId="{79F841DB-99EC-4EBF-8FD0-DA817B777F6C}" type="pres">
      <dgm:prSet presAssocID="{0328AD31-0659-4D55-89B9-84CA42DDEB2E}" presName="container" presStyleCnt="0">
        <dgm:presLayoutVars>
          <dgm:dir/>
          <dgm:resizeHandles val="exact"/>
        </dgm:presLayoutVars>
      </dgm:prSet>
      <dgm:spPr/>
    </dgm:pt>
    <dgm:pt modelId="{07228525-6FAA-41AD-84B9-28F661A90746}" type="pres">
      <dgm:prSet presAssocID="{08DA423D-694E-4936-A972-EDB624205360}" presName="compNode" presStyleCnt="0"/>
      <dgm:spPr/>
    </dgm:pt>
    <dgm:pt modelId="{07A76E21-30CD-49C1-97B8-ED450E0937BB}" type="pres">
      <dgm:prSet presAssocID="{08DA423D-694E-4936-A972-EDB624205360}" presName="iconBgRect" presStyleLbl="bgShp" presStyleIdx="0" presStyleCnt="6"/>
      <dgm:spPr/>
    </dgm:pt>
    <dgm:pt modelId="{AD929B68-754C-4775-88DC-50444F363E8D}" type="pres">
      <dgm:prSet presAssocID="{08DA423D-694E-4936-A972-EDB6242053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2A72014-C15F-45CB-8544-BBED702B5F62}" type="pres">
      <dgm:prSet presAssocID="{08DA423D-694E-4936-A972-EDB624205360}" presName="spaceRect" presStyleCnt="0"/>
      <dgm:spPr/>
    </dgm:pt>
    <dgm:pt modelId="{24DF1D5B-6269-422F-B2F1-E0CB34623188}" type="pres">
      <dgm:prSet presAssocID="{08DA423D-694E-4936-A972-EDB624205360}" presName="textRect" presStyleLbl="revTx" presStyleIdx="0" presStyleCnt="6">
        <dgm:presLayoutVars>
          <dgm:chMax val="1"/>
          <dgm:chPref val="1"/>
        </dgm:presLayoutVars>
      </dgm:prSet>
      <dgm:spPr/>
    </dgm:pt>
    <dgm:pt modelId="{98239D2C-3DF7-4FFE-BE74-B162365FFD0C}" type="pres">
      <dgm:prSet presAssocID="{111DEB77-B28D-438D-AAC1-B7C9BBE4909A}" presName="sibTrans" presStyleLbl="sibTrans2D1" presStyleIdx="0" presStyleCnt="0"/>
      <dgm:spPr/>
    </dgm:pt>
    <dgm:pt modelId="{44D3207C-A1DA-49B3-A99C-9BFE82CEB169}" type="pres">
      <dgm:prSet presAssocID="{19770EA0-CE3F-4D42-A2EC-AC5C8EE53691}" presName="compNode" presStyleCnt="0"/>
      <dgm:spPr/>
    </dgm:pt>
    <dgm:pt modelId="{6684C334-4389-4903-B9F5-22C483EB8BEA}" type="pres">
      <dgm:prSet presAssocID="{19770EA0-CE3F-4D42-A2EC-AC5C8EE53691}" presName="iconBgRect" presStyleLbl="bgShp" presStyleIdx="1" presStyleCnt="6"/>
      <dgm:spPr/>
    </dgm:pt>
    <dgm:pt modelId="{12F41266-A07E-43BC-918E-17684E069149}" type="pres">
      <dgm:prSet presAssocID="{19770EA0-CE3F-4D42-A2EC-AC5C8EE536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71DFEC1-0221-42A0-8E6B-F2B05DBA6B0A}" type="pres">
      <dgm:prSet presAssocID="{19770EA0-CE3F-4D42-A2EC-AC5C8EE53691}" presName="spaceRect" presStyleCnt="0"/>
      <dgm:spPr/>
    </dgm:pt>
    <dgm:pt modelId="{C2E66315-986F-4BE5-9DFF-91EE919E468E}" type="pres">
      <dgm:prSet presAssocID="{19770EA0-CE3F-4D42-A2EC-AC5C8EE53691}" presName="textRect" presStyleLbl="revTx" presStyleIdx="1" presStyleCnt="6">
        <dgm:presLayoutVars>
          <dgm:chMax val="1"/>
          <dgm:chPref val="1"/>
        </dgm:presLayoutVars>
      </dgm:prSet>
      <dgm:spPr/>
    </dgm:pt>
    <dgm:pt modelId="{6BA91CD9-43F0-4480-A52A-CF3E4ADAB812}" type="pres">
      <dgm:prSet presAssocID="{2A27EB8B-600E-45DA-B1EC-675BD21694B9}" presName="sibTrans" presStyleLbl="sibTrans2D1" presStyleIdx="0" presStyleCnt="0"/>
      <dgm:spPr/>
    </dgm:pt>
    <dgm:pt modelId="{CBF94461-38E3-42F2-8D3A-F65826D922A3}" type="pres">
      <dgm:prSet presAssocID="{C3552E4C-F33B-485E-9FA9-39F8131C09C6}" presName="compNode" presStyleCnt="0"/>
      <dgm:spPr/>
    </dgm:pt>
    <dgm:pt modelId="{BECEA1A1-DF11-4890-A131-541C865C6BDC}" type="pres">
      <dgm:prSet presAssocID="{C3552E4C-F33B-485E-9FA9-39F8131C09C6}" presName="iconBgRect" presStyleLbl="bgShp" presStyleIdx="2" presStyleCnt="6"/>
      <dgm:spPr/>
    </dgm:pt>
    <dgm:pt modelId="{84EB6DCB-DD70-41A4-BFC8-8F145ECEAB79}" type="pres">
      <dgm:prSet presAssocID="{C3552E4C-F33B-485E-9FA9-39F8131C09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1C9B12F-113C-4007-9DAE-BC915C95A2E1}" type="pres">
      <dgm:prSet presAssocID="{C3552E4C-F33B-485E-9FA9-39F8131C09C6}" presName="spaceRect" presStyleCnt="0"/>
      <dgm:spPr/>
    </dgm:pt>
    <dgm:pt modelId="{7EED9567-E1A2-4F64-8647-B5C0E8491A15}" type="pres">
      <dgm:prSet presAssocID="{C3552E4C-F33B-485E-9FA9-39F8131C09C6}" presName="textRect" presStyleLbl="revTx" presStyleIdx="2" presStyleCnt="6">
        <dgm:presLayoutVars>
          <dgm:chMax val="1"/>
          <dgm:chPref val="1"/>
        </dgm:presLayoutVars>
      </dgm:prSet>
      <dgm:spPr/>
    </dgm:pt>
    <dgm:pt modelId="{5077F846-5F41-4462-B7A1-BBE42621BB68}" type="pres">
      <dgm:prSet presAssocID="{28497A66-54AF-4AB3-846C-8E7D33A65D5F}" presName="sibTrans" presStyleLbl="sibTrans2D1" presStyleIdx="0" presStyleCnt="0"/>
      <dgm:spPr/>
    </dgm:pt>
    <dgm:pt modelId="{709AD575-C048-4B4D-90C2-75539C325956}" type="pres">
      <dgm:prSet presAssocID="{C2EC593F-8256-4144-A760-30013AD4718F}" presName="compNode" presStyleCnt="0"/>
      <dgm:spPr/>
    </dgm:pt>
    <dgm:pt modelId="{70B06727-CCC0-488F-9E60-F680EBBE6A60}" type="pres">
      <dgm:prSet presAssocID="{C2EC593F-8256-4144-A760-30013AD4718F}" presName="iconBgRect" presStyleLbl="bgShp" presStyleIdx="3" presStyleCnt="6"/>
      <dgm:spPr/>
    </dgm:pt>
    <dgm:pt modelId="{72DACCCD-376F-4A86-B2B2-69AB983F4716}" type="pres">
      <dgm:prSet presAssocID="{C2EC593F-8256-4144-A760-30013AD4718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51843DE6-20AA-4B35-ACCD-48DD4592E616}" type="pres">
      <dgm:prSet presAssocID="{C2EC593F-8256-4144-A760-30013AD4718F}" presName="spaceRect" presStyleCnt="0"/>
      <dgm:spPr/>
    </dgm:pt>
    <dgm:pt modelId="{D753C2F8-453C-4022-8DC9-2C93E731A492}" type="pres">
      <dgm:prSet presAssocID="{C2EC593F-8256-4144-A760-30013AD4718F}" presName="textRect" presStyleLbl="revTx" presStyleIdx="3" presStyleCnt="6">
        <dgm:presLayoutVars>
          <dgm:chMax val="1"/>
          <dgm:chPref val="1"/>
        </dgm:presLayoutVars>
      </dgm:prSet>
      <dgm:spPr/>
    </dgm:pt>
    <dgm:pt modelId="{6CDAB681-C2E0-4301-80AD-D1E5F797336E}" type="pres">
      <dgm:prSet presAssocID="{2A6C9F52-5270-49F0-BB32-9258945FC7A7}" presName="sibTrans" presStyleLbl="sibTrans2D1" presStyleIdx="0" presStyleCnt="0"/>
      <dgm:spPr/>
    </dgm:pt>
    <dgm:pt modelId="{9C7FB310-2D23-45C6-9C6F-7F49682DF27A}" type="pres">
      <dgm:prSet presAssocID="{8660C9A5-9957-4B72-A445-BC0F5E73F178}" presName="compNode" presStyleCnt="0"/>
      <dgm:spPr/>
    </dgm:pt>
    <dgm:pt modelId="{336D8788-3D13-4A46-9DF8-C3C12AE0DB1A}" type="pres">
      <dgm:prSet presAssocID="{8660C9A5-9957-4B72-A445-BC0F5E73F178}" presName="iconBgRect" presStyleLbl="bgShp" presStyleIdx="4" presStyleCnt="6"/>
      <dgm:spPr/>
    </dgm:pt>
    <dgm:pt modelId="{B2DEDD41-3541-4D73-B48C-FA56EEDB5B06}" type="pres">
      <dgm:prSet presAssocID="{8660C9A5-9957-4B72-A445-BC0F5E73F1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8C1CEE-7F2F-476D-8923-B90223E81E4D}" type="pres">
      <dgm:prSet presAssocID="{8660C9A5-9957-4B72-A445-BC0F5E73F178}" presName="spaceRect" presStyleCnt="0"/>
      <dgm:spPr/>
    </dgm:pt>
    <dgm:pt modelId="{0A08A452-3679-43AF-9B5F-1B341300C4D2}" type="pres">
      <dgm:prSet presAssocID="{8660C9A5-9957-4B72-A445-BC0F5E73F178}" presName="textRect" presStyleLbl="revTx" presStyleIdx="4" presStyleCnt="6">
        <dgm:presLayoutVars>
          <dgm:chMax val="1"/>
          <dgm:chPref val="1"/>
        </dgm:presLayoutVars>
      </dgm:prSet>
      <dgm:spPr/>
    </dgm:pt>
    <dgm:pt modelId="{23FDEA54-27D9-45A4-A585-76CE30F71829}" type="pres">
      <dgm:prSet presAssocID="{5F6FC1E9-7983-4956-96BA-E1B46570E2E6}" presName="sibTrans" presStyleLbl="sibTrans2D1" presStyleIdx="0" presStyleCnt="0"/>
      <dgm:spPr/>
    </dgm:pt>
    <dgm:pt modelId="{D2FC298E-4D29-4D0A-8BA1-5AA9093C9A96}" type="pres">
      <dgm:prSet presAssocID="{8C96A380-0C5A-4165-AD8B-4E019D64953E}" presName="compNode" presStyleCnt="0"/>
      <dgm:spPr/>
    </dgm:pt>
    <dgm:pt modelId="{FDE2B679-26BA-4E92-8D97-E7F89E631075}" type="pres">
      <dgm:prSet presAssocID="{8C96A380-0C5A-4165-AD8B-4E019D64953E}" presName="iconBgRect" presStyleLbl="bgShp" presStyleIdx="5" presStyleCnt="6"/>
      <dgm:spPr/>
    </dgm:pt>
    <dgm:pt modelId="{DE7281BA-97DB-4BA8-9E52-460B943BA0FC}" type="pres">
      <dgm:prSet presAssocID="{8C96A380-0C5A-4165-AD8B-4E019D6495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A016AED3-4B47-4E40-A59B-9E2A64AB048F}" type="pres">
      <dgm:prSet presAssocID="{8C96A380-0C5A-4165-AD8B-4E019D64953E}" presName="spaceRect" presStyleCnt="0"/>
      <dgm:spPr/>
    </dgm:pt>
    <dgm:pt modelId="{C4A7A450-2094-484D-A71B-C3D0BD01D1CA}" type="pres">
      <dgm:prSet presAssocID="{8C96A380-0C5A-4165-AD8B-4E019D6495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71E908-AA8B-405A-8C3E-E5912F224C8C}" type="presOf" srcId="{8C96A380-0C5A-4165-AD8B-4E019D64953E}" destId="{C4A7A450-2094-484D-A71B-C3D0BD01D1CA}" srcOrd="0" destOrd="0" presId="urn:microsoft.com/office/officeart/2018/2/layout/IconCircleList"/>
    <dgm:cxn modelId="{7A35110A-AFBF-4E4C-BCBB-7DD83AB37824}" type="presOf" srcId="{2A27EB8B-600E-45DA-B1EC-675BD21694B9}" destId="{6BA91CD9-43F0-4480-A52A-CF3E4ADAB812}" srcOrd="0" destOrd="0" presId="urn:microsoft.com/office/officeart/2018/2/layout/IconCircleList"/>
    <dgm:cxn modelId="{D8115017-599D-45BC-BDBD-F45224D5E6B4}" type="presOf" srcId="{2A6C9F52-5270-49F0-BB32-9258945FC7A7}" destId="{6CDAB681-C2E0-4301-80AD-D1E5F797336E}" srcOrd="0" destOrd="0" presId="urn:microsoft.com/office/officeart/2018/2/layout/IconCircleList"/>
    <dgm:cxn modelId="{ECEB8C2C-BC22-49B2-B990-89BC4D4F6FF0}" type="presOf" srcId="{19770EA0-CE3F-4D42-A2EC-AC5C8EE53691}" destId="{C2E66315-986F-4BE5-9DFF-91EE919E468E}" srcOrd="0" destOrd="0" presId="urn:microsoft.com/office/officeart/2018/2/layout/IconCircleList"/>
    <dgm:cxn modelId="{99CA1146-D6FA-40C7-B3EC-A78F0649CDB8}" type="presOf" srcId="{5F6FC1E9-7983-4956-96BA-E1B46570E2E6}" destId="{23FDEA54-27D9-45A4-A585-76CE30F71829}" srcOrd="0" destOrd="0" presId="urn:microsoft.com/office/officeart/2018/2/layout/IconCircleList"/>
    <dgm:cxn modelId="{CAE02151-0C72-41B2-9935-1966159ADB2A}" srcId="{0328AD31-0659-4D55-89B9-84CA42DDEB2E}" destId="{8660C9A5-9957-4B72-A445-BC0F5E73F178}" srcOrd="4" destOrd="0" parTransId="{F4CA7C6B-D4F6-4CC5-9AC4-1EE9AB2972E4}" sibTransId="{5F6FC1E9-7983-4956-96BA-E1B46570E2E6}"/>
    <dgm:cxn modelId="{848D026A-9692-46E2-81A6-FA61E77DDF76}" srcId="{0328AD31-0659-4D55-89B9-84CA42DDEB2E}" destId="{19770EA0-CE3F-4D42-A2EC-AC5C8EE53691}" srcOrd="1" destOrd="0" parTransId="{B9F563A8-F1E0-4FBE-ADAB-51797B3E37C4}" sibTransId="{2A27EB8B-600E-45DA-B1EC-675BD21694B9}"/>
    <dgm:cxn modelId="{D02EE085-CC4B-4841-918D-1D8C54BD2BD7}" type="presOf" srcId="{111DEB77-B28D-438D-AAC1-B7C9BBE4909A}" destId="{98239D2C-3DF7-4FFE-BE74-B162365FFD0C}" srcOrd="0" destOrd="0" presId="urn:microsoft.com/office/officeart/2018/2/layout/IconCircleList"/>
    <dgm:cxn modelId="{7ED1288A-6E23-41C2-B3AE-D988B82F2681}" type="presOf" srcId="{08DA423D-694E-4936-A972-EDB624205360}" destId="{24DF1D5B-6269-422F-B2F1-E0CB34623188}" srcOrd="0" destOrd="0" presId="urn:microsoft.com/office/officeart/2018/2/layout/IconCircleList"/>
    <dgm:cxn modelId="{59A9EE8C-676C-4CF8-A9BC-20DA5C60D5E5}" srcId="{0328AD31-0659-4D55-89B9-84CA42DDEB2E}" destId="{8C96A380-0C5A-4165-AD8B-4E019D64953E}" srcOrd="5" destOrd="0" parTransId="{710D3C0D-C523-4DE4-BC34-D9B31C346BA5}" sibTransId="{64823A53-9511-4333-A71A-B071C205D367}"/>
    <dgm:cxn modelId="{822FFC8D-B392-41C8-AECD-298B1A7E0BED}" type="presOf" srcId="{C2EC593F-8256-4144-A760-30013AD4718F}" destId="{D753C2F8-453C-4022-8DC9-2C93E731A492}" srcOrd="0" destOrd="0" presId="urn:microsoft.com/office/officeart/2018/2/layout/IconCircleList"/>
    <dgm:cxn modelId="{D6DBF292-C06C-44A6-8A3B-DAF64DC58010}" type="presOf" srcId="{0328AD31-0659-4D55-89B9-84CA42DDEB2E}" destId="{85061FCD-3594-437F-8A44-8E1898DC92BF}" srcOrd="0" destOrd="0" presId="urn:microsoft.com/office/officeart/2018/2/layout/IconCircleList"/>
    <dgm:cxn modelId="{5706EEBB-1E44-417B-8BE8-80C8423D8579}" srcId="{0328AD31-0659-4D55-89B9-84CA42DDEB2E}" destId="{C2EC593F-8256-4144-A760-30013AD4718F}" srcOrd="3" destOrd="0" parTransId="{B06A286D-B729-4124-81FF-6382B5A41DAE}" sibTransId="{2A6C9F52-5270-49F0-BB32-9258945FC7A7}"/>
    <dgm:cxn modelId="{0C0AEAC8-875E-407B-922C-5CA02A719D14}" type="presOf" srcId="{8660C9A5-9957-4B72-A445-BC0F5E73F178}" destId="{0A08A452-3679-43AF-9B5F-1B341300C4D2}" srcOrd="0" destOrd="0" presId="urn:microsoft.com/office/officeart/2018/2/layout/IconCircleList"/>
    <dgm:cxn modelId="{CC3870CD-C765-4DBD-85C2-2E13FA400EA2}" srcId="{0328AD31-0659-4D55-89B9-84CA42DDEB2E}" destId="{08DA423D-694E-4936-A972-EDB624205360}" srcOrd="0" destOrd="0" parTransId="{F8AFCD96-DA25-4EDA-80D3-B59CF202406C}" sibTransId="{111DEB77-B28D-438D-AAC1-B7C9BBE4909A}"/>
    <dgm:cxn modelId="{D88036D7-6839-40C8-B018-EB1634BCD7DE}" type="presOf" srcId="{28497A66-54AF-4AB3-846C-8E7D33A65D5F}" destId="{5077F846-5F41-4462-B7A1-BBE42621BB68}" srcOrd="0" destOrd="0" presId="urn:microsoft.com/office/officeart/2018/2/layout/IconCircleList"/>
    <dgm:cxn modelId="{244CBDD8-9CB3-42CA-B7B1-061244E85E00}" type="presOf" srcId="{C3552E4C-F33B-485E-9FA9-39F8131C09C6}" destId="{7EED9567-E1A2-4F64-8647-B5C0E8491A15}" srcOrd="0" destOrd="0" presId="urn:microsoft.com/office/officeart/2018/2/layout/IconCircleList"/>
    <dgm:cxn modelId="{9AFFD3DE-1E5A-4762-A573-E274E1DC4CA7}" srcId="{0328AD31-0659-4D55-89B9-84CA42DDEB2E}" destId="{C3552E4C-F33B-485E-9FA9-39F8131C09C6}" srcOrd="2" destOrd="0" parTransId="{3EB41B66-904A-4127-B10A-71720C07068B}" sibTransId="{28497A66-54AF-4AB3-846C-8E7D33A65D5F}"/>
    <dgm:cxn modelId="{D0AF8BE7-7491-4FB8-8807-4EC8E2DDF24E}" type="presParOf" srcId="{85061FCD-3594-437F-8A44-8E1898DC92BF}" destId="{79F841DB-99EC-4EBF-8FD0-DA817B777F6C}" srcOrd="0" destOrd="0" presId="urn:microsoft.com/office/officeart/2018/2/layout/IconCircleList"/>
    <dgm:cxn modelId="{8D947BFD-751E-4DF9-B39A-17C79366503A}" type="presParOf" srcId="{79F841DB-99EC-4EBF-8FD0-DA817B777F6C}" destId="{07228525-6FAA-41AD-84B9-28F661A90746}" srcOrd="0" destOrd="0" presId="urn:microsoft.com/office/officeart/2018/2/layout/IconCircleList"/>
    <dgm:cxn modelId="{4F8E13F1-F579-49BC-B835-5E2425B67584}" type="presParOf" srcId="{07228525-6FAA-41AD-84B9-28F661A90746}" destId="{07A76E21-30CD-49C1-97B8-ED450E0937BB}" srcOrd="0" destOrd="0" presId="urn:microsoft.com/office/officeart/2018/2/layout/IconCircleList"/>
    <dgm:cxn modelId="{37879D12-4C18-4D79-A3B3-B0B3C9D82011}" type="presParOf" srcId="{07228525-6FAA-41AD-84B9-28F661A90746}" destId="{AD929B68-754C-4775-88DC-50444F363E8D}" srcOrd="1" destOrd="0" presId="urn:microsoft.com/office/officeart/2018/2/layout/IconCircleList"/>
    <dgm:cxn modelId="{4F7532C6-B456-44A7-8FE8-BFF4DDC8AC70}" type="presParOf" srcId="{07228525-6FAA-41AD-84B9-28F661A90746}" destId="{82A72014-C15F-45CB-8544-BBED702B5F62}" srcOrd="2" destOrd="0" presId="urn:microsoft.com/office/officeart/2018/2/layout/IconCircleList"/>
    <dgm:cxn modelId="{86959883-01FA-4043-BD25-C52E387CBD25}" type="presParOf" srcId="{07228525-6FAA-41AD-84B9-28F661A90746}" destId="{24DF1D5B-6269-422F-B2F1-E0CB34623188}" srcOrd="3" destOrd="0" presId="urn:microsoft.com/office/officeart/2018/2/layout/IconCircleList"/>
    <dgm:cxn modelId="{74DA9118-E6A8-491A-846A-986F09B965DC}" type="presParOf" srcId="{79F841DB-99EC-4EBF-8FD0-DA817B777F6C}" destId="{98239D2C-3DF7-4FFE-BE74-B162365FFD0C}" srcOrd="1" destOrd="0" presId="urn:microsoft.com/office/officeart/2018/2/layout/IconCircleList"/>
    <dgm:cxn modelId="{6B2CC0F3-383E-4909-9883-743311CD5862}" type="presParOf" srcId="{79F841DB-99EC-4EBF-8FD0-DA817B777F6C}" destId="{44D3207C-A1DA-49B3-A99C-9BFE82CEB169}" srcOrd="2" destOrd="0" presId="urn:microsoft.com/office/officeart/2018/2/layout/IconCircleList"/>
    <dgm:cxn modelId="{29DC01BD-59E6-4765-B4DB-9DC29CBE896A}" type="presParOf" srcId="{44D3207C-A1DA-49B3-A99C-9BFE82CEB169}" destId="{6684C334-4389-4903-B9F5-22C483EB8BEA}" srcOrd="0" destOrd="0" presId="urn:microsoft.com/office/officeart/2018/2/layout/IconCircleList"/>
    <dgm:cxn modelId="{0A83ABC0-9457-4301-9C15-F8C4AD9D1CBE}" type="presParOf" srcId="{44D3207C-A1DA-49B3-A99C-9BFE82CEB169}" destId="{12F41266-A07E-43BC-918E-17684E069149}" srcOrd="1" destOrd="0" presId="urn:microsoft.com/office/officeart/2018/2/layout/IconCircleList"/>
    <dgm:cxn modelId="{8878CC51-046B-46A1-9291-B321B5300141}" type="presParOf" srcId="{44D3207C-A1DA-49B3-A99C-9BFE82CEB169}" destId="{E71DFEC1-0221-42A0-8E6B-F2B05DBA6B0A}" srcOrd="2" destOrd="0" presId="urn:microsoft.com/office/officeart/2018/2/layout/IconCircleList"/>
    <dgm:cxn modelId="{CC6FE125-4276-4F5C-A167-DA744D5E9F25}" type="presParOf" srcId="{44D3207C-A1DA-49B3-A99C-9BFE82CEB169}" destId="{C2E66315-986F-4BE5-9DFF-91EE919E468E}" srcOrd="3" destOrd="0" presId="urn:microsoft.com/office/officeart/2018/2/layout/IconCircleList"/>
    <dgm:cxn modelId="{F245A5EC-B07A-49C1-A7F7-8364A01CEB4B}" type="presParOf" srcId="{79F841DB-99EC-4EBF-8FD0-DA817B777F6C}" destId="{6BA91CD9-43F0-4480-A52A-CF3E4ADAB812}" srcOrd="3" destOrd="0" presId="urn:microsoft.com/office/officeart/2018/2/layout/IconCircleList"/>
    <dgm:cxn modelId="{E80F5F10-6498-43D8-A2C6-28B4B4462B15}" type="presParOf" srcId="{79F841DB-99EC-4EBF-8FD0-DA817B777F6C}" destId="{CBF94461-38E3-42F2-8D3A-F65826D922A3}" srcOrd="4" destOrd="0" presId="urn:microsoft.com/office/officeart/2018/2/layout/IconCircleList"/>
    <dgm:cxn modelId="{3509FE3C-65C8-4795-A1A3-88AC35E775A2}" type="presParOf" srcId="{CBF94461-38E3-42F2-8D3A-F65826D922A3}" destId="{BECEA1A1-DF11-4890-A131-541C865C6BDC}" srcOrd="0" destOrd="0" presId="urn:microsoft.com/office/officeart/2018/2/layout/IconCircleList"/>
    <dgm:cxn modelId="{24401996-1BE7-4A54-812B-091714D6C910}" type="presParOf" srcId="{CBF94461-38E3-42F2-8D3A-F65826D922A3}" destId="{84EB6DCB-DD70-41A4-BFC8-8F145ECEAB79}" srcOrd="1" destOrd="0" presId="urn:microsoft.com/office/officeart/2018/2/layout/IconCircleList"/>
    <dgm:cxn modelId="{F61E3B46-3268-4927-94F8-64CAFFB88CD6}" type="presParOf" srcId="{CBF94461-38E3-42F2-8D3A-F65826D922A3}" destId="{D1C9B12F-113C-4007-9DAE-BC915C95A2E1}" srcOrd="2" destOrd="0" presId="urn:microsoft.com/office/officeart/2018/2/layout/IconCircleList"/>
    <dgm:cxn modelId="{6A827DA9-0AAC-4015-AE4E-5D1B730057B5}" type="presParOf" srcId="{CBF94461-38E3-42F2-8D3A-F65826D922A3}" destId="{7EED9567-E1A2-4F64-8647-B5C0E8491A15}" srcOrd="3" destOrd="0" presId="urn:microsoft.com/office/officeart/2018/2/layout/IconCircleList"/>
    <dgm:cxn modelId="{DC84CF1F-6FED-4658-AD78-A540079D436D}" type="presParOf" srcId="{79F841DB-99EC-4EBF-8FD0-DA817B777F6C}" destId="{5077F846-5F41-4462-B7A1-BBE42621BB68}" srcOrd="5" destOrd="0" presId="urn:microsoft.com/office/officeart/2018/2/layout/IconCircleList"/>
    <dgm:cxn modelId="{A9576EE4-9649-4C9D-81DE-1D349EBE03A8}" type="presParOf" srcId="{79F841DB-99EC-4EBF-8FD0-DA817B777F6C}" destId="{709AD575-C048-4B4D-90C2-75539C325956}" srcOrd="6" destOrd="0" presId="urn:microsoft.com/office/officeart/2018/2/layout/IconCircleList"/>
    <dgm:cxn modelId="{ECF50EE1-539A-4B5D-9913-F6AF7AA9A2F8}" type="presParOf" srcId="{709AD575-C048-4B4D-90C2-75539C325956}" destId="{70B06727-CCC0-488F-9E60-F680EBBE6A60}" srcOrd="0" destOrd="0" presId="urn:microsoft.com/office/officeart/2018/2/layout/IconCircleList"/>
    <dgm:cxn modelId="{3987541B-AC17-47A1-BE3C-401E0951D5A9}" type="presParOf" srcId="{709AD575-C048-4B4D-90C2-75539C325956}" destId="{72DACCCD-376F-4A86-B2B2-69AB983F4716}" srcOrd="1" destOrd="0" presId="urn:microsoft.com/office/officeart/2018/2/layout/IconCircleList"/>
    <dgm:cxn modelId="{F1E04E74-FE1D-490A-9AD2-9B090920A87C}" type="presParOf" srcId="{709AD575-C048-4B4D-90C2-75539C325956}" destId="{51843DE6-20AA-4B35-ACCD-48DD4592E616}" srcOrd="2" destOrd="0" presId="urn:microsoft.com/office/officeart/2018/2/layout/IconCircleList"/>
    <dgm:cxn modelId="{E902B962-EC06-4FE3-A4F9-ECA29486C9E9}" type="presParOf" srcId="{709AD575-C048-4B4D-90C2-75539C325956}" destId="{D753C2F8-453C-4022-8DC9-2C93E731A492}" srcOrd="3" destOrd="0" presId="urn:microsoft.com/office/officeart/2018/2/layout/IconCircleList"/>
    <dgm:cxn modelId="{5F021E0F-ABF8-4C6A-85E2-22DC4AB3E351}" type="presParOf" srcId="{79F841DB-99EC-4EBF-8FD0-DA817B777F6C}" destId="{6CDAB681-C2E0-4301-80AD-D1E5F797336E}" srcOrd="7" destOrd="0" presId="urn:microsoft.com/office/officeart/2018/2/layout/IconCircleList"/>
    <dgm:cxn modelId="{AF7DB564-4F5C-4664-8415-133FF2974B4F}" type="presParOf" srcId="{79F841DB-99EC-4EBF-8FD0-DA817B777F6C}" destId="{9C7FB310-2D23-45C6-9C6F-7F49682DF27A}" srcOrd="8" destOrd="0" presId="urn:microsoft.com/office/officeart/2018/2/layout/IconCircleList"/>
    <dgm:cxn modelId="{0DEF5051-7CF1-4413-941D-456374FAB4B9}" type="presParOf" srcId="{9C7FB310-2D23-45C6-9C6F-7F49682DF27A}" destId="{336D8788-3D13-4A46-9DF8-C3C12AE0DB1A}" srcOrd="0" destOrd="0" presId="urn:microsoft.com/office/officeart/2018/2/layout/IconCircleList"/>
    <dgm:cxn modelId="{76805CB5-44F1-471D-95E0-9821D1A8BF2B}" type="presParOf" srcId="{9C7FB310-2D23-45C6-9C6F-7F49682DF27A}" destId="{B2DEDD41-3541-4D73-B48C-FA56EEDB5B06}" srcOrd="1" destOrd="0" presId="urn:microsoft.com/office/officeart/2018/2/layout/IconCircleList"/>
    <dgm:cxn modelId="{45DD1CFD-4D7E-47F0-AC12-10B8E77FE2E6}" type="presParOf" srcId="{9C7FB310-2D23-45C6-9C6F-7F49682DF27A}" destId="{D08C1CEE-7F2F-476D-8923-B90223E81E4D}" srcOrd="2" destOrd="0" presId="urn:microsoft.com/office/officeart/2018/2/layout/IconCircleList"/>
    <dgm:cxn modelId="{259795C0-28C3-4B4E-BDD1-1C93358ABFE1}" type="presParOf" srcId="{9C7FB310-2D23-45C6-9C6F-7F49682DF27A}" destId="{0A08A452-3679-43AF-9B5F-1B341300C4D2}" srcOrd="3" destOrd="0" presId="urn:microsoft.com/office/officeart/2018/2/layout/IconCircleList"/>
    <dgm:cxn modelId="{CADA0F73-ABDD-4435-90FE-D2AFE505AFA3}" type="presParOf" srcId="{79F841DB-99EC-4EBF-8FD0-DA817B777F6C}" destId="{23FDEA54-27D9-45A4-A585-76CE30F71829}" srcOrd="9" destOrd="0" presId="urn:microsoft.com/office/officeart/2018/2/layout/IconCircleList"/>
    <dgm:cxn modelId="{8B4E459C-9FF8-482F-A5F3-26E7F80B24CA}" type="presParOf" srcId="{79F841DB-99EC-4EBF-8FD0-DA817B777F6C}" destId="{D2FC298E-4D29-4D0A-8BA1-5AA9093C9A96}" srcOrd="10" destOrd="0" presId="urn:microsoft.com/office/officeart/2018/2/layout/IconCircleList"/>
    <dgm:cxn modelId="{EE8A01A7-9750-448D-A0CB-73C543FA9CC0}" type="presParOf" srcId="{D2FC298E-4D29-4D0A-8BA1-5AA9093C9A96}" destId="{FDE2B679-26BA-4E92-8D97-E7F89E631075}" srcOrd="0" destOrd="0" presId="urn:microsoft.com/office/officeart/2018/2/layout/IconCircleList"/>
    <dgm:cxn modelId="{64BAACBA-F494-44FB-A2C6-E0B2E69BAB69}" type="presParOf" srcId="{D2FC298E-4D29-4D0A-8BA1-5AA9093C9A96}" destId="{DE7281BA-97DB-4BA8-9E52-460B943BA0FC}" srcOrd="1" destOrd="0" presId="urn:microsoft.com/office/officeart/2018/2/layout/IconCircleList"/>
    <dgm:cxn modelId="{A129547E-CE06-4279-8658-EFB0BFA98243}" type="presParOf" srcId="{D2FC298E-4D29-4D0A-8BA1-5AA9093C9A96}" destId="{A016AED3-4B47-4E40-A59B-9E2A64AB048F}" srcOrd="2" destOrd="0" presId="urn:microsoft.com/office/officeart/2018/2/layout/IconCircleList"/>
    <dgm:cxn modelId="{5D34B00C-A5EB-470B-8973-45C7C5A4E241}" type="presParOf" srcId="{D2FC298E-4D29-4D0A-8BA1-5AA9093C9A96}" destId="{C4A7A450-2094-484D-A71B-C3D0BD01D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6ACB8-3659-453F-ABE7-0CB2A0D243A6}">
      <dsp:nvSpPr>
        <dsp:cNvPr id="0" name=""/>
        <dsp:cNvSpPr/>
      </dsp:nvSpPr>
      <dsp:spPr>
        <a:xfrm>
          <a:off x="120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018DE-E355-4D9C-A8CD-0CD27D948672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A235E-CA9C-4D3C-90DB-05F235FE9916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Two datasets from 2016 and 2019</a:t>
          </a:r>
        </a:p>
      </dsp:txBody>
      <dsp:txXfrm>
        <a:off x="849133" y="1598662"/>
        <a:ext cx="1800000" cy="720000"/>
      </dsp:txXfrm>
    </dsp:sp>
    <dsp:sp modelId="{5A67F825-106A-4D31-960B-94A66A0E64C2}">
      <dsp:nvSpPr>
        <dsp:cNvPr id="0" name=""/>
        <dsp:cNvSpPr/>
      </dsp:nvSpPr>
      <dsp:spPr>
        <a:xfrm>
          <a:off x="3315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938D-9971-4D0F-AD66-20FF0D13F7DB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BB6AC-8FFD-4664-8F7F-6B87E86A9FCA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Top 50 games by sales</a:t>
          </a:r>
        </a:p>
      </dsp:txBody>
      <dsp:txXfrm>
        <a:off x="2964133" y="1598662"/>
        <a:ext cx="1800000" cy="720000"/>
      </dsp:txXfrm>
    </dsp:sp>
    <dsp:sp modelId="{C8F09BB8-A886-4C59-82D9-76F3A68FBF3C}">
      <dsp:nvSpPr>
        <dsp:cNvPr id="0" name=""/>
        <dsp:cNvSpPr/>
      </dsp:nvSpPr>
      <dsp:spPr>
        <a:xfrm>
          <a:off x="543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A974-8948-4E02-9742-BD3F053D6647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4DA9E-A916-4257-86B3-409543E7DAB0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Japanese sales</a:t>
          </a:r>
        </a:p>
      </dsp:txBody>
      <dsp:txXfrm>
        <a:off x="5079133" y="1598662"/>
        <a:ext cx="1800000" cy="720000"/>
      </dsp:txXfrm>
    </dsp:sp>
    <dsp:sp modelId="{8D854AB4-B6D8-4CF1-9812-FAFBABC717CF}">
      <dsp:nvSpPr>
        <dsp:cNvPr id="0" name=""/>
        <dsp:cNvSpPr/>
      </dsp:nvSpPr>
      <dsp:spPr>
        <a:xfrm>
          <a:off x="2257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FDB6E-385E-4624-B09F-0660D1E86012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62C1E-A662-4B33-93EF-D935D11B537F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EU Sales</a:t>
          </a:r>
        </a:p>
      </dsp:txBody>
      <dsp:txXfrm>
        <a:off x="1906633" y="4208662"/>
        <a:ext cx="1800000" cy="720000"/>
      </dsp:txXfrm>
    </dsp:sp>
    <dsp:sp modelId="{AA26FDC3-0899-43C5-98A6-69E369B0B5FF}">
      <dsp:nvSpPr>
        <dsp:cNvPr id="0" name=""/>
        <dsp:cNvSpPr/>
      </dsp:nvSpPr>
      <dsp:spPr>
        <a:xfrm>
          <a:off x="4372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02753-80A8-4947-B72D-E9BB3CFA2BE0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BF64-8EAD-44A0-B474-58B328D12334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Missing values, geo-spatial analysis</a:t>
          </a:r>
        </a:p>
      </dsp:txBody>
      <dsp:txXfrm>
        <a:off x="4021633" y="420866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358B6-798E-AC47-82EC-C932257DA1FF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4AAC8-8F55-0F43-9367-C0E4583859CA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Massive global sellers are rare. Scalability is a concern for a small developer like Donkey Games</a:t>
          </a:r>
        </a:p>
      </dsp:txBody>
      <dsp:txXfrm>
        <a:off x="0" y="2484"/>
        <a:ext cx="7728267" cy="847059"/>
      </dsp:txXfrm>
    </dsp:sp>
    <dsp:sp modelId="{2E844EB9-4A8E-1E4D-903E-054682ACA652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AD33E-2D90-4F4D-957E-BCDEF8457331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has been a proliferation of the most popular games in role playing and “platform” games</a:t>
          </a:r>
        </a:p>
      </dsp:txBody>
      <dsp:txXfrm>
        <a:off x="0" y="849543"/>
        <a:ext cx="7728267" cy="847059"/>
      </dsp:txXfrm>
    </dsp:sp>
    <dsp:sp modelId="{EABDC24B-33FC-2648-85AE-D5839FBD2847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2363-983E-6C45-9999-F9568803A836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Nintendo have been the most successful publishers</a:t>
          </a:r>
        </a:p>
      </dsp:txBody>
      <dsp:txXfrm>
        <a:off x="0" y="1696602"/>
        <a:ext cx="7728267" cy="847059"/>
      </dsp:txXfrm>
    </dsp:sp>
    <dsp:sp modelId="{99BD58E1-D6C6-954D-9DA4-617C760A63EF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8AC8-CC73-0A43-9F95-3C341ACE2066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 Freak have had incredible success as developers (were you to want to work with them)</a:t>
          </a:r>
        </a:p>
      </dsp:txBody>
      <dsp:txXfrm>
        <a:off x="0" y="2543662"/>
        <a:ext cx="7728267" cy="847059"/>
      </dsp:txXfrm>
    </dsp:sp>
    <dsp:sp modelId="{63F43DA6-53FF-8642-A46B-45F8EFF80A34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64DF2-ECA2-494C-B0EB-F6C0AC2B955D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doesn’t seem to be a massive correlation between critic reviews and sales </a:t>
          </a:r>
        </a:p>
      </dsp:txBody>
      <dsp:txXfrm>
        <a:off x="0" y="3390721"/>
        <a:ext cx="7728267" cy="847059"/>
      </dsp:txXfrm>
    </dsp:sp>
    <dsp:sp modelId="{6998E885-5206-6E4F-8FD8-A8817576ADF9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A536D-77C9-A346-8F0A-0A48919D46CE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North America is the market that you want to conquer if you want global sales</a:t>
          </a:r>
        </a:p>
      </dsp:txBody>
      <dsp:txXfrm>
        <a:off x="0" y="4237780"/>
        <a:ext cx="7728267" cy="847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6E21-30CD-49C1-97B8-ED450E0937BB}">
      <dsp:nvSpPr>
        <dsp:cNvPr id="0" name=""/>
        <dsp:cNvSpPr/>
      </dsp:nvSpPr>
      <dsp:spPr>
        <a:xfrm>
          <a:off x="5406" y="217574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29B68-754C-4775-88DC-50444F363E8D}">
      <dsp:nvSpPr>
        <dsp:cNvPr id="0" name=""/>
        <dsp:cNvSpPr/>
      </dsp:nvSpPr>
      <dsp:spPr>
        <a:xfrm>
          <a:off x="207878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F1D5B-6269-422F-B2F1-E0CB34623188}">
      <dsp:nvSpPr>
        <dsp:cNvPr id="0" name=""/>
        <dsp:cNvSpPr/>
      </dsp:nvSpPr>
      <dsp:spPr>
        <a:xfrm>
          <a:off x="1176163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Re-examine the global split as I am not convinced the Japanese market doesn’t have a bigger impact</a:t>
          </a:r>
        </a:p>
      </dsp:txBody>
      <dsp:txXfrm>
        <a:off x="1176163" y="217574"/>
        <a:ext cx="2272645" cy="964152"/>
      </dsp:txXfrm>
    </dsp:sp>
    <dsp:sp modelId="{6684C334-4389-4903-B9F5-22C483EB8BEA}">
      <dsp:nvSpPr>
        <dsp:cNvPr id="0" name=""/>
        <dsp:cNvSpPr/>
      </dsp:nvSpPr>
      <dsp:spPr>
        <a:xfrm>
          <a:off x="3844800" y="217574"/>
          <a:ext cx="964152" cy="964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41266-A07E-43BC-918E-17684E069149}">
      <dsp:nvSpPr>
        <dsp:cNvPr id="0" name=""/>
        <dsp:cNvSpPr/>
      </dsp:nvSpPr>
      <dsp:spPr>
        <a:xfrm>
          <a:off x="4047272" y="420046"/>
          <a:ext cx="559208" cy="55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6315-986F-4BE5-9DFF-91EE919E468E}">
      <dsp:nvSpPr>
        <dsp:cNvPr id="0" name=""/>
        <dsp:cNvSpPr/>
      </dsp:nvSpPr>
      <dsp:spPr>
        <a:xfrm>
          <a:off x="5015557" y="217574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missing data</a:t>
          </a:r>
        </a:p>
      </dsp:txBody>
      <dsp:txXfrm>
        <a:off x="5015557" y="217574"/>
        <a:ext cx="2272645" cy="964152"/>
      </dsp:txXfrm>
    </dsp:sp>
    <dsp:sp modelId="{BECEA1A1-DF11-4890-A131-541C865C6BDC}">
      <dsp:nvSpPr>
        <dsp:cNvPr id="0" name=""/>
        <dsp:cNvSpPr/>
      </dsp:nvSpPr>
      <dsp:spPr>
        <a:xfrm>
          <a:off x="5406" y="2038838"/>
          <a:ext cx="964152" cy="9641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6DCB-DD70-41A4-BFC8-8F145ECEAB79}">
      <dsp:nvSpPr>
        <dsp:cNvPr id="0" name=""/>
        <dsp:cNvSpPr/>
      </dsp:nvSpPr>
      <dsp:spPr>
        <a:xfrm>
          <a:off x="207878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D9567-E1A2-4F64-8647-B5C0E8491A15}">
      <dsp:nvSpPr>
        <dsp:cNvPr id="0" name=""/>
        <dsp:cNvSpPr/>
      </dsp:nvSpPr>
      <dsp:spPr>
        <a:xfrm>
          <a:off x="1176163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Calculate average sales volumes per year to examine trends</a:t>
          </a:r>
        </a:p>
      </dsp:txBody>
      <dsp:txXfrm>
        <a:off x="1176163" y="2038838"/>
        <a:ext cx="2272645" cy="964152"/>
      </dsp:txXfrm>
    </dsp:sp>
    <dsp:sp modelId="{70B06727-CCC0-488F-9E60-F680EBBE6A60}">
      <dsp:nvSpPr>
        <dsp:cNvPr id="0" name=""/>
        <dsp:cNvSpPr/>
      </dsp:nvSpPr>
      <dsp:spPr>
        <a:xfrm>
          <a:off x="3844800" y="2038838"/>
          <a:ext cx="964152" cy="9641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ACCCD-376F-4A86-B2B2-69AB983F4716}">
      <dsp:nvSpPr>
        <dsp:cNvPr id="0" name=""/>
        <dsp:cNvSpPr/>
      </dsp:nvSpPr>
      <dsp:spPr>
        <a:xfrm>
          <a:off x="4047272" y="2241310"/>
          <a:ext cx="559208" cy="559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3C2F8-453C-4022-8DC9-2C93E731A492}">
      <dsp:nvSpPr>
        <dsp:cNvPr id="0" name=""/>
        <dsp:cNvSpPr/>
      </dsp:nvSpPr>
      <dsp:spPr>
        <a:xfrm>
          <a:off x="5015557" y="2038838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Cut off to the last 3 years</a:t>
          </a:r>
        </a:p>
      </dsp:txBody>
      <dsp:txXfrm>
        <a:off x="5015557" y="2038838"/>
        <a:ext cx="2272645" cy="964152"/>
      </dsp:txXfrm>
    </dsp:sp>
    <dsp:sp modelId="{336D8788-3D13-4A46-9DF8-C3C12AE0DB1A}">
      <dsp:nvSpPr>
        <dsp:cNvPr id="0" name=""/>
        <dsp:cNvSpPr/>
      </dsp:nvSpPr>
      <dsp:spPr>
        <a:xfrm>
          <a:off x="5406" y="3860101"/>
          <a:ext cx="964152" cy="9641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EDD41-3541-4D73-B48C-FA56EEDB5B06}">
      <dsp:nvSpPr>
        <dsp:cNvPr id="0" name=""/>
        <dsp:cNvSpPr/>
      </dsp:nvSpPr>
      <dsp:spPr>
        <a:xfrm>
          <a:off x="207878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8A452-3679-43AF-9B5F-1B341300C4D2}">
      <dsp:nvSpPr>
        <dsp:cNvPr id="0" name=""/>
        <dsp:cNvSpPr/>
      </dsp:nvSpPr>
      <dsp:spPr>
        <a:xfrm>
          <a:off x="1176163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historical model</a:t>
          </a:r>
        </a:p>
      </dsp:txBody>
      <dsp:txXfrm>
        <a:off x="1176163" y="3860101"/>
        <a:ext cx="2272645" cy="964152"/>
      </dsp:txXfrm>
    </dsp:sp>
    <dsp:sp modelId="{FDE2B679-26BA-4E92-8D97-E7F89E631075}">
      <dsp:nvSpPr>
        <dsp:cNvPr id="0" name=""/>
        <dsp:cNvSpPr/>
      </dsp:nvSpPr>
      <dsp:spPr>
        <a:xfrm>
          <a:off x="3844800" y="3860101"/>
          <a:ext cx="964152" cy="964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281BA-97DB-4BA8-9E52-460B943BA0FC}">
      <dsp:nvSpPr>
        <dsp:cNvPr id="0" name=""/>
        <dsp:cNvSpPr/>
      </dsp:nvSpPr>
      <dsp:spPr>
        <a:xfrm>
          <a:off x="4047272" y="4062573"/>
          <a:ext cx="559208" cy="5592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A450-2094-484D-A71B-C3D0BD01D1CA}">
      <dsp:nvSpPr>
        <dsp:cNvPr id="0" name=""/>
        <dsp:cNvSpPr/>
      </dsp:nvSpPr>
      <dsp:spPr>
        <a:xfrm>
          <a:off x="5015557" y="3860101"/>
          <a:ext cx="2272645" cy="96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forward-looking model</a:t>
          </a:r>
        </a:p>
      </dsp:txBody>
      <dsp:txXfrm>
        <a:off x="5015557" y="3860101"/>
        <a:ext cx="2272645" cy="96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66FB6-A62D-2247-A492-6385D3FA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The Future for Donkey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951D3-1F3E-F84A-AF0A-6E974044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What kind of game do you want to make?</a:t>
            </a:r>
          </a:p>
          <a:p>
            <a:r>
              <a:rPr lang="en-US" sz="1900">
                <a:solidFill>
                  <a:schemeClr val="accent1"/>
                </a:solidFill>
              </a:rPr>
              <a:t>By Ric Clark, Data Analyst</a:t>
            </a:r>
          </a:p>
        </p:txBody>
      </p:sp>
    </p:spTree>
    <p:extLst>
      <p:ext uri="{BB962C8B-B14F-4D97-AF65-F5344CB8AC3E}">
        <p14:creationId xmlns:p14="http://schemas.microsoft.com/office/powerpoint/2010/main" val="253271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E1DC-E375-AE4A-8A8A-6A14823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Conclusions?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1018E-FFCE-4DA3-849D-E46B43EB0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4355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0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53515-56E3-7745-B0B6-D2027A37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With more time I would like to do the following?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93605-ACA3-457D-B926-70F9FC111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9004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8DBE-4627-9B46-9830-DA8B4CA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main drivers of sales in games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D66D-8784-8F4D-8E9F-81C3004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  <a:p>
            <a:r>
              <a:rPr lang="en-US" dirty="0"/>
              <a:t>Platform (e.g. Wii, PC)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Developer</a:t>
            </a:r>
          </a:p>
          <a:p>
            <a:r>
              <a:rPr lang="en-US" dirty="0"/>
              <a:t>Review scores</a:t>
            </a:r>
          </a:p>
          <a:p>
            <a:r>
              <a:rPr lang="en-US" dirty="0"/>
              <a:t>Capacity for sequels</a:t>
            </a:r>
          </a:p>
          <a:p>
            <a:r>
              <a:rPr lang="en-US" dirty="0"/>
              <a:t>Sales Geographic split</a:t>
            </a:r>
          </a:p>
          <a:p>
            <a:r>
              <a:rPr lang="en-US" dirty="0"/>
              <a:t>Target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7DB-7DF5-4142-BAF1-D7090CAC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Assumptions &amp; limitations of data (&amp; data analysis)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19D52-CF57-4F66-915E-91207ED3F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51983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CC48B-66A9-1548-8A8E-C293DCF7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The sound of popularity…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9EE466-2679-6742-9578-848689B6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459029"/>
            <a:ext cx="6367271" cy="39317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FE52E-E6E6-8F4E-85C6-A28034CB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/>
              <a:t>What are the most common genres?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9A999C-F5B0-3746-B92F-F81785866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19" r="13124" b="2"/>
          <a:stretch/>
        </p:blipFill>
        <p:spPr>
          <a:xfrm>
            <a:off x="5120640" y="759599"/>
            <a:ext cx="6566580" cy="53306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1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96276-BE29-F648-A0BF-0F9AB37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Who are the biggest publishers of those games?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C059D4-105F-184B-9810-AE7B2A22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144" r="1" b="14709"/>
          <a:stretch/>
        </p:blipFill>
        <p:spPr>
          <a:xfrm>
            <a:off x="1069847" y="462330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024C-1E1B-2640-B666-84BFEA9B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consider some help from another developer?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4B98D5-BD37-F948-9449-FA7BC63D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6377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6751-DB3D-944F-96BE-753527D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global sales and critic scores?</a:t>
            </a:r>
          </a:p>
        </p:txBody>
      </p:sp>
      <p:pic>
        <p:nvPicPr>
          <p:cNvPr id="5" name="Content Placeholder 4" descr="A picture containing white, photo, water, group&#10;&#10;Description automatically generated">
            <a:extLst>
              <a:ext uri="{FF2B5EF4-FFF2-40B4-BE49-F238E27FC236}">
                <a16:creationId xmlns:a16="http://schemas.microsoft.com/office/drawing/2014/main" id="{AFA632B0-89AC-7E4F-BEDF-7CA92640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65697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AF4-6359-8848-AE3F-BE205A29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most important market to break?</a:t>
            </a:r>
          </a:p>
        </p:txBody>
      </p:sp>
      <p:pic>
        <p:nvPicPr>
          <p:cNvPr id="5" name="Content Placeholder 4" descr="A picture containing indoor, sitting, white&#10;&#10;Description automatically generated">
            <a:extLst>
              <a:ext uri="{FF2B5EF4-FFF2-40B4-BE49-F238E27FC236}">
                <a16:creationId xmlns:a16="http://schemas.microsoft.com/office/drawing/2014/main" id="{21A99931-C44C-144F-90D2-57196835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65427"/>
            <a:ext cx="7315200" cy="4517621"/>
          </a:xfrm>
        </p:spPr>
      </p:pic>
    </p:spTree>
    <p:extLst>
      <p:ext uri="{BB962C8B-B14F-4D97-AF65-F5344CB8AC3E}">
        <p14:creationId xmlns:p14="http://schemas.microsoft.com/office/powerpoint/2010/main" val="18161700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The Future for Donkey Games</vt:lpstr>
      <vt:lpstr>What are main drivers of sales in games development?</vt:lpstr>
      <vt:lpstr>Assumptions &amp; limitations of data (&amp; data analysis)</vt:lpstr>
      <vt:lpstr>The sound of popularity…</vt:lpstr>
      <vt:lpstr>What are the most common genres?</vt:lpstr>
      <vt:lpstr>Who are the biggest publishers of those games?</vt:lpstr>
      <vt:lpstr>Would you consider some help from another developer?</vt:lpstr>
      <vt:lpstr>Is there a relationship between global sales and critic scores?</vt:lpstr>
      <vt:lpstr>What is the most important market to break?</vt:lpstr>
      <vt:lpstr>Conclusions?</vt:lpstr>
      <vt:lpstr>With more time I would like to do the following?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for Donkey Games</dc:title>
  <dc:creator>Richard Clark</dc:creator>
  <cp:lastModifiedBy>Richard Clark</cp:lastModifiedBy>
  <cp:revision>2</cp:revision>
  <dcterms:created xsi:type="dcterms:W3CDTF">2020-06-04T10:12:11Z</dcterms:created>
  <dcterms:modified xsi:type="dcterms:W3CDTF">2020-06-10T18:55:25Z</dcterms:modified>
</cp:coreProperties>
</file>