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75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  <p:sldId id="266" r:id="rId12"/>
    <p:sldId id="268" r:id="rId13"/>
    <p:sldId id="269" r:id="rId14"/>
    <p:sldId id="27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7452" autoAdjust="0"/>
  </p:normalViewPr>
  <p:slideViewPr>
    <p:cSldViewPr snapToGrid="0">
      <p:cViewPr varScale="1">
        <p:scale>
          <a:sx n="77" d="100"/>
          <a:sy n="77" d="100"/>
        </p:scale>
        <p:origin x="92" y="7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1124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65606-DA00-4983-A1D1-61CFE2B2DAC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A2729-F0BB-4350-86F4-4497A4E3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28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C509-14FF-4D2F-A512-2143E29458F0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B784-5269-4287-871F-8022603F6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7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DDDF-A3B6-40A1-B598-0FD63CEE9170}" type="datetime1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B784-5269-4287-871F-8022603F6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1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A1B8-0514-497B-A490-87CA248514A8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B784-5269-4287-871F-8022603F6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93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58E1-6261-422A-B429-1A3DF59FFA28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B784-5269-4287-871F-8022603F6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51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FE7A-917C-4E87-9FD5-6698B4612A8E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B784-5269-4287-871F-8022603F6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49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AFB1-C716-443A-9F3A-0FF1926F258A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B784-5269-4287-871F-8022603F6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94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D492-2E89-40DD-8F4A-AB9063394E1A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B784-5269-4287-871F-8022603F6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20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9D54-63FD-4D3F-A2B4-36B69563BB2B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B784-5269-4287-871F-8022603F6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87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74C2-1253-47D8-A553-68DF49DD8492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B784-5269-4287-871F-8022603F6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5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BD33-9C97-4BF2-94F4-658A68A95679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9B6B784-5269-4287-871F-8022603F6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9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D729-B435-494A-A856-C638C9DA06FF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B784-5269-4287-871F-8022603F6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7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2979-4113-4852-903F-13936A939107}" type="datetime1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B784-5269-4287-871F-8022603F6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7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0059-52E9-44B1-A1D1-2F7BE67A90EB}" type="datetime1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B784-5269-4287-871F-8022603F6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0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2727-FA74-421B-8D78-B2AE3D368266}" type="datetime1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B784-5269-4287-871F-8022603F6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4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D1CF-11B6-4749-9A34-5F9AAD209EA1}" type="datetime1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B784-5269-4287-871F-8022603F6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1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972E-A516-477B-A601-4F4EFEF8A4D2}" type="datetime1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B784-5269-4287-871F-8022603F6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9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4820-8441-4412-BF4C-98FE17B7A723}" type="datetime1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B784-5269-4287-871F-8022603F6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4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99A9BC-0032-43EF-8429-A94FB0013B59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B6B784-5269-4287-871F-8022603F6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3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Word_Document8.docx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9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package" Target="../embeddings/Microsoft_Word_Document10.docx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package" Target="../embeddings/Microsoft_Word_Document11.docx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package" Target="../embeddings/Microsoft_Word_Document12.docx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3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package" Target="../embeddings/Microsoft_Word_Document14.docx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package" Target="../embeddings/Microsoft_Word_Document15.docx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3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Word_Document4.docx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5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Word_Document6.docx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Word_Document7.docx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87DB8-7A7B-4511-42FC-98AD27499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3618898"/>
          </a:xfrm>
        </p:spPr>
        <p:txBody>
          <a:bodyPr anchor="b">
            <a:normAutofit/>
          </a:bodyPr>
          <a:lstStyle/>
          <a:p>
            <a:pPr algn="ctr"/>
            <a:r>
              <a:rPr lang="en-US" sz="7200" dirty="0" err="1"/>
              <a:t>Rockbuster</a:t>
            </a:r>
            <a:r>
              <a:rPr lang="en-US" sz="7200" dirty="0"/>
              <a:t> Stealth LLC</a:t>
            </a:r>
            <a:br>
              <a:rPr lang="en-US" sz="7200" dirty="0"/>
            </a:br>
            <a:r>
              <a:rPr lang="en-US" sz="7200" dirty="0"/>
              <a:t>Data Dictionary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FEFC3-FC26-F97E-6645-2565BDE87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4552335"/>
            <a:ext cx="6752908" cy="1091381"/>
          </a:xfrm>
        </p:spPr>
        <p:txBody>
          <a:bodyPr>
            <a:normAutofit/>
          </a:bodyPr>
          <a:lstStyle/>
          <a:p>
            <a:pPr algn="ctr"/>
            <a:r>
              <a:rPr lang="en-US" sz="2400"/>
              <a:t>Drew Ballinger</a:t>
            </a:r>
          </a:p>
        </p:txBody>
      </p:sp>
    </p:spTree>
    <p:extLst>
      <p:ext uri="{BB962C8B-B14F-4D97-AF65-F5344CB8AC3E}">
        <p14:creationId xmlns:p14="http://schemas.microsoft.com/office/powerpoint/2010/main" val="3391657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9D8934B-7870-9F10-4E46-76E5435869EF}"/>
              </a:ext>
            </a:extLst>
          </p:cNvPr>
          <p:cNvSpPr txBox="1"/>
          <p:nvPr/>
        </p:nvSpPr>
        <p:spPr>
          <a:xfrm>
            <a:off x="2757748" y="207079"/>
            <a:ext cx="6097384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2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Dimension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586C1-74A8-4AEC-BA72-1EC7146D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B784-5269-4287-871F-8022603F6F60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3AD6BDE-1E87-7488-1555-540D40CE60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833016"/>
              </p:ext>
            </p:extLst>
          </p:nvPr>
        </p:nvGraphicFramePr>
        <p:xfrm>
          <a:off x="1388225" y="803011"/>
          <a:ext cx="9069185" cy="2256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2845" imgH="2053755" progId="Word.Document.12">
                  <p:embed/>
                </p:oleObj>
              </mc:Choice>
              <mc:Fallback>
                <p:oleObj name="Document" r:id="rId2" imgW="5942845" imgH="20537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88225" y="803011"/>
                        <a:ext cx="9069185" cy="2256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2BD17CB-342F-926C-2311-BC0781DAD5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773977"/>
              </p:ext>
            </p:extLst>
          </p:nvPr>
        </p:nvGraphicFramePr>
        <p:xfrm>
          <a:off x="1388224" y="3059083"/>
          <a:ext cx="9069185" cy="2824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942845" imgH="2139223" progId="Word.Document.12">
                  <p:embed/>
                </p:oleObj>
              </mc:Choice>
              <mc:Fallback>
                <p:oleObj name="Document" r:id="rId4" imgW="5942845" imgH="21392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88224" y="3059083"/>
                        <a:ext cx="9069185" cy="2824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593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9D8934B-7870-9F10-4E46-76E5435869EF}"/>
              </a:ext>
            </a:extLst>
          </p:cNvPr>
          <p:cNvSpPr txBox="1"/>
          <p:nvPr/>
        </p:nvSpPr>
        <p:spPr>
          <a:xfrm>
            <a:off x="2757748" y="207079"/>
            <a:ext cx="6097384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2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Dimension 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E36C18-2408-065D-1A93-B8C268E84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B784-5269-4287-871F-8022603F6F60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FCEA8AB-1C86-66A7-FD5E-1F78EF0BF8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571208"/>
              </p:ext>
            </p:extLst>
          </p:nvPr>
        </p:nvGraphicFramePr>
        <p:xfrm>
          <a:off x="1744288" y="803010"/>
          <a:ext cx="9207568" cy="5445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2845" imgH="5245639" progId="Word.Document.12">
                  <p:embed/>
                </p:oleObj>
              </mc:Choice>
              <mc:Fallback>
                <p:oleObj name="Document" r:id="rId2" imgW="5942845" imgH="52456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44288" y="803010"/>
                        <a:ext cx="9207568" cy="5445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1821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9D8934B-7870-9F10-4E46-76E5435869EF}"/>
              </a:ext>
            </a:extLst>
          </p:cNvPr>
          <p:cNvSpPr txBox="1"/>
          <p:nvPr/>
        </p:nvSpPr>
        <p:spPr>
          <a:xfrm>
            <a:off x="2757748" y="207079"/>
            <a:ext cx="6097384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2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Dimension 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380E97-2096-2AF2-3375-84E84D03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B784-5269-4287-871F-8022603F6F60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C6873E7-38A1-AE2D-6C85-3B195E775B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697902"/>
              </p:ext>
            </p:extLst>
          </p:nvPr>
        </p:nvGraphicFramePr>
        <p:xfrm>
          <a:off x="1587730" y="803011"/>
          <a:ext cx="9364125" cy="5080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2845" imgH="3519331" progId="Word.Document.12">
                  <p:embed/>
                </p:oleObj>
              </mc:Choice>
              <mc:Fallback>
                <p:oleObj name="Document" r:id="rId2" imgW="5942845" imgH="35193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7730" y="803011"/>
                        <a:ext cx="9364125" cy="5080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8799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9D8934B-7870-9F10-4E46-76E5435869EF}"/>
              </a:ext>
            </a:extLst>
          </p:cNvPr>
          <p:cNvSpPr txBox="1"/>
          <p:nvPr/>
        </p:nvSpPr>
        <p:spPr>
          <a:xfrm>
            <a:off x="1438101" y="70218"/>
            <a:ext cx="9310254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2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Dimension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075AC-8EF7-659F-B220-22ADA343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B784-5269-4287-871F-8022603F6F60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656207C-14FE-DF6E-AE2B-D1A28B233C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502034"/>
              </p:ext>
            </p:extLst>
          </p:nvPr>
        </p:nvGraphicFramePr>
        <p:xfrm>
          <a:off x="1438102" y="756458"/>
          <a:ext cx="9310254" cy="227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2845" imgH="2099554" progId="Word.Document.12">
                  <p:embed/>
                </p:oleObj>
              </mc:Choice>
              <mc:Fallback>
                <p:oleObj name="Document" r:id="rId2" imgW="5942845" imgH="20995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38102" y="756458"/>
                        <a:ext cx="9310254" cy="2277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2AEC31E-592C-C37E-B6D3-C4F8483860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758383"/>
              </p:ext>
            </p:extLst>
          </p:nvPr>
        </p:nvGraphicFramePr>
        <p:xfrm>
          <a:off x="1438101" y="3187643"/>
          <a:ext cx="9310254" cy="2695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942845" imgH="1743618" progId="Word.Document.12">
                  <p:embed/>
                </p:oleObj>
              </mc:Choice>
              <mc:Fallback>
                <p:oleObj name="Document" r:id="rId4" imgW="5942845" imgH="17436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38101" y="3187643"/>
                        <a:ext cx="9310254" cy="2695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3689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9D8934B-7870-9F10-4E46-76E5435869EF}"/>
              </a:ext>
            </a:extLst>
          </p:cNvPr>
          <p:cNvSpPr txBox="1"/>
          <p:nvPr/>
        </p:nvSpPr>
        <p:spPr>
          <a:xfrm>
            <a:off x="1556558" y="107326"/>
            <a:ext cx="9395298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2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Dimension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E2076-6A48-BA05-EF17-B317754B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B784-5269-4287-871F-8022603F6F60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8082532-20B2-D1DC-364C-B1D8B21B0B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117249"/>
              </p:ext>
            </p:extLst>
          </p:nvPr>
        </p:nvGraphicFramePr>
        <p:xfrm>
          <a:off x="1556558" y="778073"/>
          <a:ext cx="9395298" cy="2650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2845" imgH="1932585" progId="Word.Document.12">
                  <p:embed/>
                </p:oleObj>
              </mc:Choice>
              <mc:Fallback>
                <p:oleObj name="Document" r:id="rId2" imgW="5942845" imgH="19325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56558" y="778073"/>
                        <a:ext cx="9395298" cy="2650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9480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9D8934B-7870-9F10-4E46-76E5435869EF}"/>
              </a:ext>
            </a:extLst>
          </p:cNvPr>
          <p:cNvSpPr txBox="1"/>
          <p:nvPr/>
        </p:nvSpPr>
        <p:spPr>
          <a:xfrm>
            <a:off x="1587731" y="74075"/>
            <a:ext cx="9364125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2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Appendix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76186B-1320-3DDF-F272-B0F8AE2A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B784-5269-4287-871F-8022603F6F60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A6A01CD-2B9C-2779-2D8E-98FBECC9DA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303741"/>
              </p:ext>
            </p:extLst>
          </p:nvPr>
        </p:nvGraphicFramePr>
        <p:xfrm>
          <a:off x="1587730" y="1077331"/>
          <a:ext cx="8969433" cy="2947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2845" imgH="1177799" progId="Word.Document.12">
                  <p:embed/>
                </p:oleObj>
              </mc:Choice>
              <mc:Fallback>
                <p:oleObj name="Document" r:id="rId2" imgW="5942845" imgH="11777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7730" y="1077331"/>
                        <a:ext cx="8969433" cy="2947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800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A1D07AB-8BAE-975B-4E43-91B9EDD9D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564" y="120404"/>
            <a:ext cx="10018713" cy="563087"/>
          </a:xfrm>
        </p:spPr>
        <p:txBody>
          <a:bodyPr>
            <a:normAutofit fontScale="90000"/>
          </a:bodyPr>
          <a:lstStyle/>
          <a:p>
            <a:r>
              <a:rPr lang="en-US" dirty="0"/>
              <a:t>Table of Contents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1D92DC3-1F35-EEC1-C19C-7BFD5424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B784-5269-4287-871F-8022603F6F60}" type="slidenum">
              <a:rPr lang="en-US" smtClean="0"/>
              <a:t>2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74A09FB-998B-DC15-512B-CE5D422BB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636" y="829771"/>
            <a:ext cx="7781637" cy="576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5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8A42DEA-21D5-029D-8C23-9F3F8E15F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33" y="136803"/>
            <a:ext cx="1173479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2116F7C-21A5-E01E-C97C-76B824F40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028" y="69850"/>
            <a:ext cx="11480943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en-US" altLang="en-US" sz="1600" b="0" i="0" u="none" strike="noStrike" cap="none" normalizeH="0" baseline="0" dirty="0" err="1" bmk="">
                <a:ln>
                  <a:noFill/>
                </a:ln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ockbuster</a:t>
            </a:r>
            <a:r>
              <a:rPr kumimoji="0" lang="en-US" altLang="en-US" sz="1600" b="0" i="0" u="none" strike="noStrike" cap="none" normalizeH="0" baseline="0" dirty="0" bmk="">
                <a:ln>
                  <a:noFill/>
                </a:ln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Database Schema / ERD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F5496"/>
              </a:solidFill>
              <a:effectLst/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E3C093-9F0C-8D2C-4D69-4F802FA2BD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11" y="660956"/>
            <a:ext cx="10731953" cy="5976608"/>
          </a:xfrm>
          <a:prstGeom prst="rect">
            <a:avLst/>
          </a:prstGeom>
          <a:noFill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6EEF1-3EEF-42E0-4D3E-7A135733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B784-5269-4287-871F-8022603F6F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9D8934B-7870-9F10-4E46-76E5435869EF}"/>
              </a:ext>
            </a:extLst>
          </p:cNvPr>
          <p:cNvSpPr txBox="1"/>
          <p:nvPr/>
        </p:nvSpPr>
        <p:spPr>
          <a:xfrm>
            <a:off x="1604356" y="207079"/>
            <a:ext cx="9966960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2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Fact Table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F99BC4A-3C3C-65FD-2595-A8129F4E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B784-5269-4287-871F-8022603F6F60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319CA13-2198-62D1-327D-E9A20BBFEA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585309"/>
              </p:ext>
            </p:extLst>
          </p:nvPr>
        </p:nvGraphicFramePr>
        <p:xfrm>
          <a:off x="1318668" y="972589"/>
          <a:ext cx="10344088" cy="5335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2845" imgH="3101368" progId="Word.Document.12">
                  <p:embed/>
                </p:oleObj>
              </mc:Choice>
              <mc:Fallback>
                <p:oleObj name="Document" r:id="rId2" imgW="5942845" imgH="31013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18668" y="972589"/>
                        <a:ext cx="10344088" cy="53354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613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9D8934B-7870-9F10-4E46-76E5435869EF}"/>
              </a:ext>
            </a:extLst>
          </p:cNvPr>
          <p:cNvSpPr txBox="1"/>
          <p:nvPr/>
        </p:nvSpPr>
        <p:spPr>
          <a:xfrm>
            <a:off x="1637607" y="207079"/>
            <a:ext cx="10025149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2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Fact 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5F76DB-B8BE-2AB5-740D-5B061237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B784-5269-4287-871F-8022603F6F60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C7EC93E-DE8F-475C-0504-A82CD0F475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104603"/>
              </p:ext>
            </p:extLst>
          </p:nvPr>
        </p:nvGraphicFramePr>
        <p:xfrm>
          <a:off x="1429789" y="950653"/>
          <a:ext cx="10307782" cy="5423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2845" imgH="3326037" progId="Word.Document.12">
                  <p:embed/>
                </p:oleObj>
              </mc:Choice>
              <mc:Fallback>
                <p:oleObj name="Document" r:id="rId2" imgW="5942845" imgH="33260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29789" y="950653"/>
                        <a:ext cx="10307782" cy="54236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780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9D8934B-7870-9F10-4E46-76E5435869EF}"/>
              </a:ext>
            </a:extLst>
          </p:cNvPr>
          <p:cNvSpPr txBox="1"/>
          <p:nvPr/>
        </p:nvSpPr>
        <p:spPr>
          <a:xfrm>
            <a:off x="2757748" y="207079"/>
            <a:ext cx="6097384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2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Dimension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A49E2-C768-8BB6-F4C1-58EFF83B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B784-5269-4287-871F-8022603F6F60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BAA53B1-9B2A-EA36-03E6-9039371055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807917"/>
              </p:ext>
            </p:extLst>
          </p:nvPr>
        </p:nvGraphicFramePr>
        <p:xfrm>
          <a:off x="1594657" y="803011"/>
          <a:ext cx="9002683" cy="2625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2845" imgH="2261474" progId="Word.Document.12">
                  <p:embed/>
                </p:oleObj>
              </mc:Choice>
              <mc:Fallback>
                <p:oleObj name="Document" r:id="rId2" imgW="5942845" imgH="22614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94657" y="803011"/>
                        <a:ext cx="9002683" cy="2625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77B65AC-485A-20ED-7112-546765B673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695360"/>
              </p:ext>
            </p:extLst>
          </p:nvPr>
        </p:nvGraphicFramePr>
        <p:xfrm>
          <a:off x="1594657" y="3429000"/>
          <a:ext cx="9002683" cy="245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942845" imgH="1935109" progId="Word.Document.12">
                  <p:embed/>
                </p:oleObj>
              </mc:Choice>
              <mc:Fallback>
                <p:oleObj name="Document" r:id="rId4" imgW="5942845" imgH="19351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4657" y="3429000"/>
                        <a:ext cx="9002683" cy="2454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1784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9D8934B-7870-9F10-4E46-76E5435869EF}"/>
              </a:ext>
            </a:extLst>
          </p:cNvPr>
          <p:cNvSpPr txBox="1"/>
          <p:nvPr/>
        </p:nvSpPr>
        <p:spPr>
          <a:xfrm>
            <a:off x="1543396" y="94404"/>
            <a:ext cx="9157855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2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Dimension Table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CACD3-CB7E-0420-0DE7-265729F3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B784-5269-4287-871F-8022603F6F60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771D8ED-17D0-463F-8B62-B3E3E5AD55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529929"/>
              </p:ext>
            </p:extLst>
          </p:nvPr>
        </p:nvGraphicFramePr>
        <p:xfrm>
          <a:off x="1543396" y="803010"/>
          <a:ext cx="9684043" cy="234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2845" imgH="2044018" progId="Word.Document.12">
                  <p:embed/>
                </p:oleObj>
              </mc:Choice>
              <mc:Fallback>
                <p:oleObj name="Document" r:id="rId2" imgW="5942845" imgH="20440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43396" y="803010"/>
                        <a:ext cx="9684043" cy="2347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AC9C1ED-77EF-3E3D-F498-2DA3FA44DC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516074"/>
              </p:ext>
            </p:extLst>
          </p:nvPr>
        </p:nvGraphicFramePr>
        <p:xfrm>
          <a:off x="1543395" y="3150523"/>
          <a:ext cx="9684043" cy="2732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942845" imgH="1913833" progId="Word.Document.12">
                  <p:embed/>
                </p:oleObj>
              </mc:Choice>
              <mc:Fallback>
                <p:oleObj name="Document" r:id="rId4" imgW="5942845" imgH="19138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43395" y="3150523"/>
                        <a:ext cx="9684043" cy="27327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4976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9D8934B-7870-9F10-4E46-76E5435869EF}"/>
              </a:ext>
            </a:extLst>
          </p:cNvPr>
          <p:cNvSpPr txBox="1"/>
          <p:nvPr/>
        </p:nvSpPr>
        <p:spPr>
          <a:xfrm>
            <a:off x="1737360" y="207079"/>
            <a:ext cx="9214496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2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Dimension 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CA6302-41C1-75F1-0F1A-4DA66718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B784-5269-4287-871F-8022603F6F60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FA0D050-4E71-DA0F-83D5-D40706BBD6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320753"/>
              </p:ext>
            </p:extLst>
          </p:nvPr>
        </p:nvGraphicFramePr>
        <p:xfrm>
          <a:off x="1737360" y="907819"/>
          <a:ext cx="9214496" cy="5340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2845" imgH="3694234" progId="Word.Document.12">
                  <p:embed/>
                </p:oleObj>
              </mc:Choice>
              <mc:Fallback>
                <p:oleObj name="Document" r:id="rId2" imgW="5942845" imgH="36942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37360" y="907819"/>
                        <a:ext cx="9214496" cy="53405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7495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9D8934B-7870-9F10-4E46-76E5435869EF}"/>
              </a:ext>
            </a:extLst>
          </p:cNvPr>
          <p:cNvSpPr txBox="1"/>
          <p:nvPr/>
        </p:nvSpPr>
        <p:spPr>
          <a:xfrm>
            <a:off x="1604356" y="76277"/>
            <a:ext cx="9147994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2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Dimension 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17CB6A-6861-1658-7E56-65A19560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B784-5269-4287-871F-8022603F6F60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1EED80E-D164-CCFC-4B54-1779FB7E67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730252"/>
              </p:ext>
            </p:extLst>
          </p:nvPr>
        </p:nvGraphicFramePr>
        <p:xfrm>
          <a:off x="1604356" y="672209"/>
          <a:ext cx="9576262" cy="5513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2845" imgH="4790532" progId="Word.Document.12">
                  <p:embed/>
                </p:oleObj>
              </mc:Choice>
              <mc:Fallback>
                <p:oleObj name="Document" r:id="rId2" imgW="5942845" imgH="47905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04356" y="672209"/>
                        <a:ext cx="9576262" cy="5513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0359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54</Words>
  <Application>Microsoft Office PowerPoint</Application>
  <PresentationFormat>Widescreen</PresentationFormat>
  <Paragraphs>30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Corbel</vt:lpstr>
      <vt:lpstr>Parallax</vt:lpstr>
      <vt:lpstr>Document</vt:lpstr>
      <vt:lpstr>Rockbuster Stealth LLC Data Dictionary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LLC Data Dictionary</dc:title>
  <dc:creator>Drew</dc:creator>
  <cp:lastModifiedBy>Drew</cp:lastModifiedBy>
  <cp:revision>3</cp:revision>
  <dcterms:created xsi:type="dcterms:W3CDTF">2024-05-21T00:22:47Z</dcterms:created>
  <dcterms:modified xsi:type="dcterms:W3CDTF">2024-05-27T02:14:30Z</dcterms:modified>
</cp:coreProperties>
</file>