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67" r:id="rId4"/>
    <p:sldId id="259" r:id="rId5"/>
    <p:sldId id="260" r:id="rId6"/>
    <p:sldId id="264" r:id="rId7"/>
    <p:sldId id="26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93"/>
  </p:normalViewPr>
  <p:slideViewPr>
    <p:cSldViewPr snapToGrid="0">
      <p:cViewPr>
        <p:scale>
          <a:sx n="75" d="100"/>
          <a:sy n="75" d="100"/>
        </p:scale>
        <p:origin x="1616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06529-1C02-E040-B5BB-3B24164E9FA7}" type="datetimeFigureOut">
              <a:rPr lang="en-US" smtClean="0"/>
              <a:t>1/29/24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D870F-29EB-D649-A9CD-1E7CCD82A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70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1, Mesh bag decomposition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D870F-29EB-D649-A9CD-1E7CCD82A8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56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2, Mesh bag arthropods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D870F-29EB-D649-A9CD-1E7CCD82A8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72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3. chemicals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D870F-29EB-D649-A9CD-1E7CCD82A8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34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5. plot interiors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D870F-29EB-D649-A9CD-1E7CCD82A8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26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6. perimeter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D870F-29EB-D649-A9CD-1E7CCD82A8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7. crawlers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D870F-29EB-D649-A9CD-1E7CCD82A8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46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8. flyers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D870F-29EB-D649-A9CD-1E7CCD82A8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46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E420-F5B4-D269-0D78-65BE57ED0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C3455-BE53-5F9A-8B53-D91F17842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6DBDF-50F6-D3E3-0ACD-698F8246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E770-136C-BD43-8F1F-15FCA0D8C0F0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AB9BA-670A-D900-029A-B882C813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5141C-960E-9775-23AC-884C876B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B09B-CB36-1C47-9ED8-A46214A76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7C655-A7E1-294E-27D6-22BC2AC3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647E1-3621-1327-C216-65B93D7EC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73312-44AA-23E0-1B7A-AB05CFB0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E770-136C-BD43-8F1F-15FCA0D8C0F0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A65E1-C93D-A4B9-B145-9D48214E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C8449-ABC7-74CA-5D49-14E6ECADF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B09B-CB36-1C47-9ED8-A46214A76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8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BA8BB8-5267-A109-8AB2-2A20C8B82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8F350-AC1C-6704-9910-3A30A86D6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E69EE-2636-FCA9-320A-28963F8B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E770-136C-BD43-8F1F-15FCA0D8C0F0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C2C10-4781-98EE-2592-48687C7F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C0508-99B0-B9AB-9F6C-8E03F47C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B09B-CB36-1C47-9ED8-A46214A76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5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8C39-38E7-9F5F-1238-3C25C249E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514CC-1816-5D4C-4A45-9EAEF82FE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02840-4281-8655-9424-0F101AE6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E770-136C-BD43-8F1F-15FCA0D8C0F0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444E9-A650-11AF-0CC1-FE0BA848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0BF77-3DD5-E10E-15D9-5D7C7158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B09B-CB36-1C47-9ED8-A46214A76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9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61663-BE4C-9E89-34B7-845DA605C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09A88-5E00-C5F1-4556-4A8F97AB0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B323-D54E-82FA-1018-2465F5E8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E770-136C-BD43-8F1F-15FCA0D8C0F0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B9BC-44C1-D102-DF76-DC5AB1F5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708DD-5EDC-80B3-4333-8C1D78FF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B09B-CB36-1C47-9ED8-A46214A76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9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1572D-BE7C-7938-2301-237D218F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61E-7E24-EAD4-83C8-0BD662714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6DE3D-1ED2-3117-900A-3107EEB4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4B9E0-0ACE-C0E8-6429-0B7F12ED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E770-136C-BD43-8F1F-15FCA0D8C0F0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355B4-301C-66F1-CA89-7CD11F81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C2C0B-5F7D-9E52-5775-1FED8A6F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B09B-CB36-1C47-9ED8-A46214A76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0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4EF2-DA7E-3D3A-96BC-6CEF6BDA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02A67-2D0C-8A2E-F958-9991A5B76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5C5F8-BF99-910A-53A2-E7DCDDE46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883C-0AB6-8311-2AD2-4F69B3066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014AEA-1C2B-FF44-F427-1EA6D0903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6EA155-A459-CDC1-5FD4-3693733F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E770-136C-BD43-8F1F-15FCA0D8C0F0}" type="datetimeFigureOut">
              <a:rPr lang="en-US" smtClean="0"/>
              <a:t>1/19/24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E91A1-E066-5A33-9D10-9934AE45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6FE5FF-341C-25C4-5E92-13DA0F0D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B09B-CB36-1C47-9ED8-A46214A76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8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B86D-EDC5-C8B6-1B2B-D2A6EFE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0A5CF-7490-F2BD-AFE4-93206294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E770-136C-BD43-8F1F-15FCA0D8C0F0}" type="datetimeFigureOut">
              <a:rPr lang="en-US" smtClean="0"/>
              <a:t>1/19/24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B9B2F-4CD6-1756-0949-51DB5A87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AE079-D1B1-6812-21E6-89EEFF78A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B09B-CB36-1C47-9ED8-A46214A76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0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E88B01-854F-5EE8-310F-5BCF5A97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E770-136C-BD43-8F1F-15FCA0D8C0F0}" type="datetimeFigureOut">
              <a:rPr lang="en-US" smtClean="0"/>
              <a:t>1/19/24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3469F-B041-A7E3-A476-090FF42F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DF534-BBC9-5BF9-0C2C-E7608DCB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B09B-CB36-1C47-9ED8-A46214A76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3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6E43-011A-465B-35D7-1664FD277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191D8-2D2C-E8B2-5A38-4C843A211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B35BD-B045-37D5-E293-5D9ED301E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5C5EA-5263-383E-1E4D-ABC88734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E770-136C-BD43-8F1F-15FCA0D8C0F0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FD3AC-F6AE-C457-A652-13307DB5C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791FF-6E85-37AE-5308-81CD07335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B09B-CB36-1C47-9ED8-A46214A76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7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9414D-3C9E-3658-4677-96533885B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58E03-69FC-5323-F5D3-7C414FFAF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1DBB4-61B1-31F4-E0CD-2A7F524E3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FB859-FFB8-F6D9-D291-ACB2C2A02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E770-136C-BD43-8F1F-15FCA0D8C0F0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CE12A-4076-FE49-0766-82327E410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BCC13-6414-5E87-BD34-5B502E9E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B09B-CB36-1C47-9ED8-A46214A76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4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1D3E08-F893-6DDA-BEEB-7C11FEE6B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D2DD0-E035-8748-67A0-6EFFF7871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4EA73-C9AE-6C6A-BBE7-00ECB8777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BE770-136C-BD43-8F1F-15FCA0D8C0F0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CAE1D-F6E9-9EFB-5ED5-3E400BA1F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CD98E-13B3-8C68-BA7D-BAA1689FD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8B09B-CB36-1C47-9ED8-A46214A76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2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C80506-7E7E-2C57-8394-4FBF7752BB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775"/>
          <a:stretch/>
        </p:blipFill>
        <p:spPr>
          <a:xfrm>
            <a:off x="2225524" y="0"/>
            <a:ext cx="7740952" cy="5844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DC9002-DFE6-BBE7-5465-CF6C1EB958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634"/>
          <a:stretch/>
        </p:blipFill>
        <p:spPr>
          <a:xfrm>
            <a:off x="4132583" y="5997146"/>
            <a:ext cx="7740952" cy="4366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4D55E4-7592-837C-DCE6-0463E3CBA11B}"/>
              </a:ext>
            </a:extLst>
          </p:cNvPr>
          <p:cNvSpPr txBox="1"/>
          <p:nvPr/>
        </p:nvSpPr>
        <p:spPr>
          <a:xfrm>
            <a:off x="2932169" y="0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9BF84-EAF5-F0C1-DDCD-A1F03F066D82}"/>
              </a:ext>
            </a:extLst>
          </p:cNvPr>
          <p:cNvSpPr txBox="1"/>
          <p:nvPr/>
        </p:nvSpPr>
        <p:spPr>
          <a:xfrm>
            <a:off x="2944191" y="2710248"/>
            <a:ext cx="561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4016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BCECCE-8702-3035-70CD-BDBE199B5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12" y="175001"/>
            <a:ext cx="9857269" cy="52356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4D55E4-7592-837C-DCE6-0463E3CBA11B}"/>
              </a:ext>
            </a:extLst>
          </p:cNvPr>
          <p:cNvSpPr txBox="1"/>
          <p:nvPr/>
        </p:nvSpPr>
        <p:spPr>
          <a:xfrm>
            <a:off x="5233934" y="406228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9BF84-EAF5-F0C1-DDCD-A1F03F066D82}"/>
              </a:ext>
            </a:extLst>
          </p:cNvPr>
          <p:cNvSpPr txBox="1"/>
          <p:nvPr/>
        </p:nvSpPr>
        <p:spPr>
          <a:xfrm>
            <a:off x="9670812" y="406228"/>
            <a:ext cx="561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8110AF-9922-4D59-41C9-149373D6102E}"/>
              </a:ext>
            </a:extLst>
          </p:cNvPr>
          <p:cNvSpPr txBox="1"/>
          <p:nvPr/>
        </p:nvSpPr>
        <p:spPr>
          <a:xfrm>
            <a:off x="5233934" y="2692228"/>
            <a:ext cx="553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87D0C5-7595-4DF6-33CE-E242F8A2DF14}"/>
              </a:ext>
            </a:extLst>
          </p:cNvPr>
          <p:cNvSpPr txBox="1"/>
          <p:nvPr/>
        </p:nvSpPr>
        <p:spPr>
          <a:xfrm>
            <a:off x="9610609" y="2692228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097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6457F8-062C-DEA6-8BD9-FC2F7A852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356" y="0"/>
            <a:ext cx="57292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114A12-94EB-5014-5566-30D4AF154EB7}"/>
              </a:ext>
            </a:extLst>
          </p:cNvPr>
          <p:cNvSpPr txBox="1"/>
          <p:nvPr/>
        </p:nvSpPr>
        <p:spPr>
          <a:xfrm>
            <a:off x="5980168" y="335688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29A8E0-A36D-40C8-C90F-4DDCBB3EB14E}"/>
              </a:ext>
            </a:extLst>
          </p:cNvPr>
          <p:cNvSpPr txBox="1"/>
          <p:nvPr/>
        </p:nvSpPr>
        <p:spPr>
          <a:xfrm>
            <a:off x="8553160" y="335687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6C03D8-A654-C03F-0138-B34B7125BAF6}"/>
              </a:ext>
            </a:extLst>
          </p:cNvPr>
          <p:cNvSpPr txBox="1"/>
          <p:nvPr/>
        </p:nvSpPr>
        <p:spPr>
          <a:xfrm>
            <a:off x="5980168" y="2467771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ED981-98A5-7C18-76AD-107186457A48}"/>
              </a:ext>
            </a:extLst>
          </p:cNvPr>
          <p:cNvSpPr txBox="1"/>
          <p:nvPr/>
        </p:nvSpPr>
        <p:spPr>
          <a:xfrm>
            <a:off x="8522704" y="2467770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560C89-52E8-6721-442B-671B3C74FA4F}"/>
              </a:ext>
            </a:extLst>
          </p:cNvPr>
          <p:cNvSpPr txBox="1"/>
          <p:nvPr/>
        </p:nvSpPr>
        <p:spPr>
          <a:xfrm>
            <a:off x="5980168" y="458406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3A1BBD-04F4-B7C7-D69B-F19354D8D622}"/>
              </a:ext>
            </a:extLst>
          </p:cNvPr>
          <p:cNvSpPr txBox="1"/>
          <p:nvPr/>
        </p:nvSpPr>
        <p:spPr>
          <a:xfrm>
            <a:off x="8586824" y="4599853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66065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41A4C7E-B000-3560-427E-424AFC4EDF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779" r="15757"/>
          <a:stretch/>
        </p:blipFill>
        <p:spPr>
          <a:xfrm>
            <a:off x="366871" y="3017671"/>
            <a:ext cx="9230480" cy="30801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2C6130-4C4C-D2CD-D49B-F6B7EBA7DE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380"/>
          <a:stretch/>
        </p:blipFill>
        <p:spPr>
          <a:xfrm>
            <a:off x="287593" y="135927"/>
            <a:ext cx="10957013" cy="28401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AD249D-68CA-49E5-7AC5-410AAB6DA9A4}"/>
              </a:ext>
            </a:extLst>
          </p:cNvPr>
          <p:cNvSpPr txBox="1"/>
          <p:nvPr/>
        </p:nvSpPr>
        <p:spPr>
          <a:xfrm>
            <a:off x="5204893" y="2867255"/>
            <a:ext cx="605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27FC26-F95D-6983-ACDA-72C74C0F1C13}"/>
              </a:ext>
            </a:extLst>
          </p:cNvPr>
          <p:cNvSpPr txBox="1"/>
          <p:nvPr/>
        </p:nvSpPr>
        <p:spPr>
          <a:xfrm>
            <a:off x="944475" y="294074"/>
            <a:ext cx="580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0348CF-FB25-9AB2-417B-6F7C52911B10}"/>
              </a:ext>
            </a:extLst>
          </p:cNvPr>
          <p:cNvSpPr txBox="1"/>
          <p:nvPr/>
        </p:nvSpPr>
        <p:spPr>
          <a:xfrm>
            <a:off x="947394" y="2878406"/>
            <a:ext cx="548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AFA57-2CB9-1A87-9274-243D0F182FC7}"/>
              </a:ext>
            </a:extLst>
          </p:cNvPr>
          <p:cNvSpPr txBox="1"/>
          <p:nvPr/>
        </p:nvSpPr>
        <p:spPr>
          <a:xfrm>
            <a:off x="5209247" y="289391"/>
            <a:ext cx="55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B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CC6DF6E-438D-126E-C3FD-8D542BD737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499" t="31246" r="29786" b="22782"/>
          <a:stretch/>
        </p:blipFill>
        <p:spPr>
          <a:xfrm>
            <a:off x="10000792" y="1073726"/>
            <a:ext cx="696352" cy="1688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D924E33-3109-183F-58F9-7CDB8B282C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321" t="29969"/>
          <a:stretch/>
        </p:blipFill>
        <p:spPr>
          <a:xfrm>
            <a:off x="9992608" y="1318735"/>
            <a:ext cx="1295883" cy="2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2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AEE90-5F4F-2FB5-E4DD-DFAD9A83F1B9}"/>
              </a:ext>
            </a:extLst>
          </p:cNvPr>
          <p:cNvGrpSpPr/>
          <p:nvPr/>
        </p:nvGrpSpPr>
        <p:grpSpPr>
          <a:xfrm>
            <a:off x="917390" y="320528"/>
            <a:ext cx="11015298" cy="6237413"/>
            <a:chOff x="917390" y="320528"/>
            <a:chExt cx="11015298" cy="623741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7F79F80-123A-EB6E-796C-E1E0BBD696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7306"/>
            <a:stretch/>
          </p:blipFill>
          <p:spPr>
            <a:xfrm>
              <a:off x="917390" y="320528"/>
              <a:ext cx="11015298" cy="297725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2B026E4-0EDA-DEFC-C877-F9CD051E94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62" t="54042" r="17946"/>
            <a:stretch/>
          </p:blipFill>
          <p:spPr>
            <a:xfrm>
              <a:off x="1123513" y="3308935"/>
              <a:ext cx="8843395" cy="324900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5FA3654-E317-9BB9-CE4C-D981D69A9D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3992" r="97579" b="16391"/>
            <a:stretch/>
          </p:blipFill>
          <p:spPr>
            <a:xfrm>
              <a:off x="922794" y="3864921"/>
              <a:ext cx="270390" cy="1386801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127FC26-F95D-6983-ACDA-72C74C0F1C13}"/>
              </a:ext>
            </a:extLst>
          </p:cNvPr>
          <p:cNvSpPr txBox="1"/>
          <p:nvPr/>
        </p:nvSpPr>
        <p:spPr>
          <a:xfrm>
            <a:off x="1569858" y="589087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AFA57-2CB9-1A87-9274-243D0F182FC7}"/>
              </a:ext>
            </a:extLst>
          </p:cNvPr>
          <p:cNvSpPr txBox="1"/>
          <p:nvPr/>
        </p:nvSpPr>
        <p:spPr>
          <a:xfrm>
            <a:off x="5759559" y="589087"/>
            <a:ext cx="561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0348CF-FB25-9AB2-417B-6F7C52911B10}"/>
              </a:ext>
            </a:extLst>
          </p:cNvPr>
          <p:cNvSpPr txBox="1"/>
          <p:nvPr/>
        </p:nvSpPr>
        <p:spPr>
          <a:xfrm>
            <a:off x="1593990" y="3156136"/>
            <a:ext cx="553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AD249D-68CA-49E5-7AC5-410AAB6DA9A4}"/>
              </a:ext>
            </a:extLst>
          </p:cNvPr>
          <p:cNvSpPr txBox="1"/>
          <p:nvPr/>
        </p:nvSpPr>
        <p:spPr>
          <a:xfrm>
            <a:off x="5751595" y="3156136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ED7D6D-9EF6-2695-2956-199CCA578EA7}"/>
              </a:ext>
            </a:extLst>
          </p:cNvPr>
          <p:cNvSpPr txBox="1"/>
          <p:nvPr/>
        </p:nvSpPr>
        <p:spPr>
          <a:xfrm>
            <a:off x="0" y="6557941"/>
            <a:ext cx="112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perimeter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0273B44-2D7D-EE04-676C-1305E21DE4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499" t="31246" r="29786" b="22782"/>
          <a:stretch/>
        </p:blipFill>
        <p:spPr>
          <a:xfrm>
            <a:off x="10636897" y="1334199"/>
            <a:ext cx="783163" cy="1898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8C08EB4-2530-4218-1C8E-494ACEE275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321" t="29969"/>
          <a:stretch/>
        </p:blipFill>
        <p:spPr>
          <a:xfrm>
            <a:off x="10630415" y="1610192"/>
            <a:ext cx="1343878" cy="27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A5F4D2-6E17-E84A-0B72-B88611911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157" y="0"/>
            <a:ext cx="6539248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288E97-C0A6-57F1-9AD5-6E25DA8E64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466"/>
          <a:stretch/>
        </p:blipFill>
        <p:spPr>
          <a:xfrm>
            <a:off x="1976173" y="6367165"/>
            <a:ext cx="7737578" cy="3866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A81BC1-3370-08A3-31F1-3942970BFB50}"/>
              </a:ext>
            </a:extLst>
          </p:cNvPr>
          <p:cNvSpPr txBox="1"/>
          <p:nvPr/>
        </p:nvSpPr>
        <p:spPr>
          <a:xfrm>
            <a:off x="8445869" y="29899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AB0B5-4EF8-A8B5-E457-2B2257F59B1A}"/>
              </a:ext>
            </a:extLst>
          </p:cNvPr>
          <p:cNvSpPr txBox="1"/>
          <p:nvPr/>
        </p:nvSpPr>
        <p:spPr>
          <a:xfrm>
            <a:off x="5674090" y="1930639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8CC3C4-46F8-9229-7DD7-1780774632C3}"/>
              </a:ext>
            </a:extLst>
          </p:cNvPr>
          <p:cNvSpPr txBox="1"/>
          <p:nvPr/>
        </p:nvSpPr>
        <p:spPr>
          <a:xfrm>
            <a:off x="8415413" y="1891527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96C079-4320-08CB-2F14-F3DCC3773C12}"/>
              </a:ext>
            </a:extLst>
          </p:cNvPr>
          <p:cNvSpPr txBox="1"/>
          <p:nvPr/>
        </p:nvSpPr>
        <p:spPr>
          <a:xfrm>
            <a:off x="5893233" y="4406063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9AC9D8-197A-3D07-BB2E-4007DFBE600A}"/>
              </a:ext>
            </a:extLst>
          </p:cNvPr>
          <p:cNvSpPr txBox="1"/>
          <p:nvPr/>
        </p:nvSpPr>
        <p:spPr>
          <a:xfrm>
            <a:off x="5674090" y="29899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3D407-6D88-EA27-6235-9F6690CEA6FF}"/>
              </a:ext>
            </a:extLst>
          </p:cNvPr>
          <p:cNvSpPr txBox="1"/>
          <p:nvPr/>
        </p:nvSpPr>
        <p:spPr>
          <a:xfrm>
            <a:off x="8785872" y="4402178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74495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93F40B-3196-7DC2-01D5-D51518E3D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269" y="-59634"/>
            <a:ext cx="6472362" cy="6837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288E97-C0A6-57F1-9AD5-6E25DA8E64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466"/>
          <a:stretch/>
        </p:blipFill>
        <p:spPr>
          <a:xfrm>
            <a:off x="1976173" y="6367165"/>
            <a:ext cx="7737578" cy="3866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A81BC1-3370-08A3-31F1-3942970BFB50}"/>
              </a:ext>
            </a:extLst>
          </p:cNvPr>
          <p:cNvSpPr txBox="1"/>
          <p:nvPr/>
        </p:nvSpPr>
        <p:spPr>
          <a:xfrm>
            <a:off x="8475686" y="29899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AB0B5-4EF8-A8B5-E457-2B2257F59B1A}"/>
              </a:ext>
            </a:extLst>
          </p:cNvPr>
          <p:cNvSpPr txBox="1"/>
          <p:nvPr/>
        </p:nvSpPr>
        <p:spPr>
          <a:xfrm>
            <a:off x="5674090" y="2000212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8CC3C4-46F8-9229-7DD7-1780774632C3}"/>
              </a:ext>
            </a:extLst>
          </p:cNvPr>
          <p:cNvSpPr txBox="1"/>
          <p:nvPr/>
        </p:nvSpPr>
        <p:spPr>
          <a:xfrm>
            <a:off x="8445230" y="1990917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96C079-4320-08CB-2F14-F3DCC3773C12}"/>
              </a:ext>
            </a:extLst>
          </p:cNvPr>
          <p:cNvSpPr txBox="1"/>
          <p:nvPr/>
        </p:nvSpPr>
        <p:spPr>
          <a:xfrm>
            <a:off x="5751690" y="4393439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9AC9D8-197A-3D07-BB2E-4007DFBE600A}"/>
              </a:ext>
            </a:extLst>
          </p:cNvPr>
          <p:cNvSpPr txBox="1"/>
          <p:nvPr/>
        </p:nvSpPr>
        <p:spPr>
          <a:xfrm>
            <a:off x="5674090" y="29899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3D407-6D88-EA27-6235-9F6690CEA6FF}"/>
              </a:ext>
            </a:extLst>
          </p:cNvPr>
          <p:cNvSpPr txBox="1"/>
          <p:nvPr/>
        </p:nvSpPr>
        <p:spPr>
          <a:xfrm>
            <a:off x="8785872" y="4402178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22264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17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19607</TotalTime>
  <Words>73</Words>
  <Application>Microsoft Macintosh PowerPoint</Application>
  <PresentationFormat>Widescreen</PresentationFormat>
  <Paragraphs>47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Desantiago</dc:creator>
  <cp:lastModifiedBy>Ricardo Desantiago</cp:lastModifiedBy>
  <cp:revision>3</cp:revision>
  <dcterms:created xsi:type="dcterms:W3CDTF">2024-01-20T00:49:01Z</dcterms:created>
  <dcterms:modified xsi:type="dcterms:W3CDTF">2024-02-02T15:36:02Z</dcterms:modified>
</cp:coreProperties>
</file>