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>
      <p:cViewPr>
        <p:scale>
          <a:sx n="164" d="100"/>
          <a:sy n="164" d="100"/>
        </p:scale>
        <p:origin x="-16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70BE-48C3-104D-D1DA-1524C88A7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AE5C1-04F0-1FB8-5074-DB54B3F77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F3E0B-FC49-BED0-08EC-7C272682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DC43-4988-0A98-A69E-3C7C92F7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7313-C5DE-3F97-789F-715FF680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66C2-A71A-41D8-547E-FDA1EB7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6A0F0-6265-636F-84F1-881F066B7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6EBC-F7CA-0D2E-EB89-3B684A85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5BAC-3A90-7D96-A10F-79E4F1B2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F78C-696A-DD07-61E7-BB8B0BC6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BA048-1042-0E21-A114-6823C04C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B9120-FFD5-E7C1-03D1-CC53FD20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39DB6-2B3C-8973-C98C-DC16DAF8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86B6C-8391-D2C3-5157-711AF439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23D8-4768-1A54-59D5-7B2C93C7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1831-4825-7325-75CF-BF1C00D7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913D-77F2-CFBB-8EEB-EDA2690E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F653-6BD8-162C-05A3-E9871B97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489E-234D-E107-0793-0FABC2BA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DFD3-6FCA-90F9-27E9-7EB3C425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2FA-FDBE-5601-B0B9-6C68D36F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E2D13-CE84-F37B-81D4-2B144816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3B06-6AB4-8FCA-8939-43322133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4ABA4-6645-0C5B-3732-E5DD119D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F0984-D0DC-0E28-341E-4A699628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8D9E-9BB8-AA0D-C5A9-10CA5788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5E5E-C15F-87DC-52EF-9FE53668C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A5C3-4988-1598-43C0-02470826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6F3DC-379F-C0A2-207A-47DE8810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513A5-2D5B-829E-41B1-857BB188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EE25-7FD2-7F37-057C-369D36F5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0E9B-64CA-45C6-89BD-8C40ADAA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12DE-A40B-37EA-F68B-9A5E546D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7F127-83F4-B8FC-7974-AF6EF01D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D98A4-0368-4B31-7506-9420027E0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0574-0682-DA0A-8D04-0C5116868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E787D-A222-8737-04E3-4741A7EB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56933-45AA-A1B7-4D26-B04525F8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659A2-0864-8DCB-9296-CE706398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0124-410A-ACBC-CBEB-A327595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6C7A6-0CF7-DCE9-8946-0D92D532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8D1F0-A380-BD9A-70C7-AF2C460F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33519-2327-264F-A391-98CDD25D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9E388-FACB-536E-5C3E-42364027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5FBFC-3350-18A5-05AB-1E08724F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B8E0-5945-0F30-CD56-D0F9289F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7FAD-D41E-B1A1-D28D-52315184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EF30-2F25-E111-466E-EF8AD563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9DDEE-0AF9-28D2-E27F-47878D024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51CD6-742D-EF8F-AD6D-EA1AF341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71C0-F402-5F12-9F48-50B144CF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23793-D7EC-EB9A-8739-2B5AFF59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8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9A77-FDD0-7EB6-D238-F801AF62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A21E9-BD72-C19D-4896-48657987A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FE282-DAB6-96D2-C71B-6BC9D69DE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D506E-4849-469D-5D20-3F177446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DC73B-373E-721C-4D4F-1750FC2C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3D9EB-AF80-5A89-A99B-82531166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C9132-9AF7-17CC-2CED-2180FCC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A6D7-0525-99B9-5EC6-7F76943A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BB6B-6548-84A6-51DB-CCFA928B1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2065-1626-9A4D-853B-B4A9C64B099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427F-650A-75EF-2F5B-F58F6A6F5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F8CA-6A3F-14A4-5281-165DC17D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DF4F2-C131-9148-9A5E-A754DDDA7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630EAD-DEAB-293C-11D9-F01B48C88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6" b="29000"/>
          <a:stretch/>
        </p:blipFill>
        <p:spPr>
          <a:xfrm>
            <a:off x="2209800" y="801423"/>
            <a:ext cx="6090745" cy="373116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4C48F95-B70A-DE1D-9B3E-8E34362524F7}"/>
              </a:ext>
            </a:extLst>
          </p:cNvPr>
          <p:cNvGrpSpPr/>
          <p:nvPr/>
        </p:nvGrpSpPr>
        <p:grpSpPr>
          <a:xfrm>
            <a:off x="1433426" y="956777"/>
            <a:ext cx="7292786" cy="4167016"/>
            <a:chOff x="1149350" y="959440"/>
            <a:chExt cx="9068192" cy="50971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818E40-3EA4-C7D8-A213-44091EE76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640" b="3584"/>
            <a:stretch/>
          </p:blipFill>
          <p:spPr>
            <a:xfrm>
              <a:off x="2445142" y="959440"/>
              <a:ext cx="7772400" cy="44649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75017C-0A55-6560-F5D8-85C88E7F9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567"/>
            <a:stretch/>
          </p:blipFill>
          <p:spPr>
            <a:xfrm>
              <a:off x="1149350" y="5948769"/>
              <a:ext cx="2578100" cy="10780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8EB32B-DDB3-D8B3-A704-CF53EAD4E359}"/>
              </a:ext>
            </a:extLst>
          </p:cNvPr>
          <p:cNvSpPr txBox="1"/>
          <p:nvPr/>
        </p:nvSpPr>
        <p:spPr>
          <a:xfrm>
            <a:off x="7942508" y="4687120"/>
            <a:ext cx="9525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             0.8          1.6 km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764853-307B-35F8-3D75-29EEA15640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12548"/>
          <a:stretch/>
        </p:blipFill>
        <p:spPr>
          <a:xfrm>
            <a:off x="7956489" y="4611875"/>
            <a:ext cx="907056" cy="1279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B421F3-6D83-FA18-2C1F-7F1EFCFE6CD9}"/>
              </a:ext>
            </a:extLst>
          </p:cNvPr>
          <p:cNvSpPr/>
          <p:nvPr/>
        </p:nvSpPr>
        <p:spPr>
          <a:xfrm>
            <a:off x="2467774" y="956777"/>
            <a:ext cx="6389871" cy="3929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F594AF-4324-BD38-5572-D0E36EE9D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648" y="1061514"/>
            <a:ext cx="1418373" cy="1642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1BC48F-C427-75BB-B076-27A165AC8D1B}"/>
              </a:ext>
            </a:extLst>
          </p:cNvPr>
          <p:cNvSpPr/>
          <p:nvPr/>
        </p:nvSpPr>
        <p:spPr>
          <a:xfrm>
            <a:off x="7322648" y="1061514"/>
            <a:ext cx="1403564" cy="1642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45627-6F4C-A602-576D-2B52A95EC622}"/>
              </a:ext>
            </a:extLst>
          </p:cNvPr>
          <p:cNvSpPr txBox="1"/>
          <p:nvPr/>
        </p:nvSpPr>
        <p:spPr>
          <a:xfrm rot="2995904">
            <a:off x="7482123" y="1753976"/>
            <a:ext cx="108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California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90DE78-B59A-0B1F-CBA3-148EA5FF99EC}"/>
              </a:ext>
            </a:extLst>
          </p:cNvPr>
          <p:cNvSpPr/>
          <p:nvPr/>
        </p:nvSpPr>
        <p:spPr>
          <a:xfrm>
            <a:off x="7917995" y="2495421"/>
            <a:ext cx="152795" cy="136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1C7B3-92EC-4B8F-704D-ABD28B186AB5}"/>
              </a:ext>
            </a:extLst>
          </p:cNvPr>
          <p:cNvSpPr txBox="1"/>
          <p:nvPr/>
        </p:nvSpPr>
        <p:spPr>
          <a:xfrm>
            <a:off x="7256292" y="2395994"/>
            <a:ext cx="7409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San Nicolas Island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2A2076-684B-8E19-E1D7-1538AE606478}"/>
              </a:ext>
            </a:extLst>
          </p:cNvPr>
          <p:cNvCxnSpPr>
            <a:cxnSpLocks/>
          </p:cNvCxnSpPr>
          <p:nvPr/>
        </p:nvCxnSpPr>
        <p:spPr>
          <a:xfrm>
            <a:off x="7830743" y="2538745"/>
            <a:ext cx="99719" cy="51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2AA453-E69E-706D-13E1-F14F5E8D7384}"/>
              </a:ext>
            </a:extLst>
          </p:cNvPr>
          <p:cNvSpPr txBox="1"/>
          <p:nvPr/>
        </p:nvSpPr>
        <p:spPr>
          <a:xfrm>
            <a:off x="4496707" y="951847"/>
            <a:ext cx="23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Nicolas Island Sites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935418-0BAD-B05D-766F-ED0367EB6CD1}"/>
              </a:ext>
            </a:extLst>
          </p:cNvPr>
          <p:cNvSpPr txBox="1"/>
          <p:nvPr/>
        </p:nvSpPr>
        <p:spPr>
          <a:xfrm>
            <a:off x="2377561" y="4848892"/>
            <a:ext cx="6315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41413"/>
                </a:solidFill>
                <a:effectLst/>
                <a:latin typeface="Helvetica" pitchFamily="2" charset="0"/>
              </a:rPr>
              <a:t>Map image is the intellectual property of Esri and is used herein under license. Copyright © 2024 Esri and its licensors. All rights reserved.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641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Desantiago</dc:creator>
  <cp:lastModifiedBy>Ricardo Desantiago</cp:lastModifiedBy>
  <cp:revision>1</cp:revision>
  <dcterms:created xsi:type="dcterms:W3CDTF">2024-02-11T17:38:28Z</dcterms:created>
  <dcterms:modified xsi:type="dcterms:W3CDTF">2024-02-11T18:27:18Z</dcterms:modified>
</cp:coreProperties>
</file>