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63"/>
    <p:restoredTop sz="94751"/>
  </p:normalViewPr>
  <p:slideViewPr>
    <p:cSldViewPr snapToGrid="0">
      <p:cViewPr varScale="1">
        <p:scale>
          <a:sx n="105" d="100"/>
          <a:sy n="105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B2E1-5C4B-8938-697D-3E897B0E0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357A6-4D98-E6B1-4920-F1B14354D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E9478-E18C-40E6-C31B-71CA0C1A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60-17A8-CA4B-A625-E9DE0969458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37481-5754-7BF7-B85A-A5B1C50A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DF33C-DC60-406E-D76F-8E2DEA64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B538-18E1-5549-B57E-2C5338C9E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A550-573F-8648-B68F-64B4FB18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19A88-00DF-F3EF-0EAD-8DC25F491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B4110-5FEE-8823-51D0-ABD69093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60-17A8-CA4B-A625-E9DE0969458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6F179-A358-E056-F1EF-51FE6D69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3C13-427C-D527-5111-A17ED373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B538-18E1-5549-B57E-2C5338C9E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62829-A18E-5EDB-241D-9AB3BA0AC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5DA89-5716-3B67-8ED2-E3179CAED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88CA7-CD5B-2DC3-CA87-B6A49AA6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60-17A8-CA4B-A625-E9DE0969458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0771F-40FE-D79F-4E71-2235A6F6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47BBE-15B6-15B7-E941-AE366DAC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B538-18E1-5549-B57E-2C5338C9E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4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D06D-E5DD-A5E5-F439-20C85E9A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AC23-34C0-5FA9-29CB-8D85CA361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007D2-91A6-42B2-31E7-2F929D2A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60-17A8-CA4B-A625-E9DE0969458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C0E56-1DA1-4DC6-6165-B7569F0D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D4DC4-171E-BA7E-3DD5-611BA259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B538-18E1-5549-B57E-2C5338C9E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3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8A47-2252-FC4D-82B4-2F03AF34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E3C60-7E60-E8D8-4A0B-96CF5AA9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1F143-C866-9E26-E0B8-54D08FC4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60-17A8-CA4B-A625-E9DE0969458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CDCB-5075-4108-A37F-E0E8DFEA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3863-87F4-7659-E32A-C3B38EE0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B538-18E1-5549-B57E-2C5338C9E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8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B129-538F-D8D6-C717-6A6D335E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055B-B738-F022-57BD-920D70856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6B20E-AC9F-B16F-D512-D9B775F53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CE05A-C7A7-6513-39CD-00FBD251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60-17A8-CA4B-A625-E9DE0969458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AA175-5DC0-F067-C55E-BF2D1CE8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45ACD-96A2-65CC-E5E2-32E95FCC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B538-18E1-5549-B57E-2C5338C9E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1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FE3E-1BE3-93D6-2753-78BF43A1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747CD-9EFD-EF6D-0301-CB7D9D8C1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7A69E-D352-BB0B-ABA1-98D2717E6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F19AA-E86A-DEF2-5036-4280AD963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5CADC-B968-4EF4-1AF1-C80DE5D1C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E6047-887E-666A-5F7E-FE69396C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60-17A8-CA4B-A625-E9DE0969458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7C2614-D1E4-F6E1-CA07-3FEE56F9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BBC2F2-C790-5F2E-1D89-282CC509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B538-18E1-5549-B57E-2C5338C9E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6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3DC3-0FE0-1509-9468-9AC01BB9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CFCFF-DA18-202D-D8BC-C7E1C112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60-17A8-CA4B-A625-E9DE0969458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3E225-2185-3B2F-B640-1B7AB2C2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B9650-5EE7-64DC-6C72-94EDB628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B538-18E1-5549-B57E-2C5338C9E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5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F999C-BCAE-BFE0-9091-3EEB2180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60-17A8-CA4B-A625-E9DE0969458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7A499-22AE-62F4-7B23-E7BE9CB0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286DD-2BC2-1677-1405-830861FF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B538-18E1-5549-B57E-2C5338C9E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5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5F95-FC2C-ACD6-8294-CB5E347A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F8AB2-F6A5-49A3-A530-CDDB8544F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7B475-4EF1-4C94-E30D-B72CBC3A0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15B54-75F7-B91C-B5BB-F2FD7B4A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60-17A8-CA4B-A625-E9DE0969458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98B0D-7C6E-6D4D-E0CB-D068E01CE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AC3BA-B70D-EC0C-D949-43ACE0A0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B538-18E1-5549-B57E-2C5338C9E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3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50FF-CB85-E7A5-15A7-CF5D1F21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1B909-82BF-F1DA-BE38-1A3C12D98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4DE53-DA07-DE40-21E8-EB41FC1FF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5035A-DB21-D959-3EDB-8D3281CB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60-17A8-CA4B-A625-E9DE0969458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79E68-03E8-ADE9-1345-9F3701F7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9E21F-1E97-6F1F-4C50-4FCA6496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B538-18E1-5549-B57E-2C5338C9E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19A02-48C6-4289-27CF-645DF1C2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6C40A-80F2-BBBD-5BA8-CF90D6CAC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32689-D652-4ED5-2EF4-16F0062D3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03A60-17A8-CA4B-A625-E9DE0969458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6B13-4515-2E91-67D1-13AC7B0F4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67B46-9E99-E03B-15B6-E50C78582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FB538-18E1-5549-B57E-2C5338C9E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showing a number of species&#10;&#10;Description automatically generated">
            <a:extLst>
              <a:ext uri="{FF2B5EF4-FFF2-40B4-BE49-F238E27FC236}">
                <a16:creationId xmlns:a16="http://schemas.microsoft.com/office/drawing/2014/main" id="{30C457E3-E49F-B3B0-A599-105F07AE6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423" y="0"/>
            <a:ext cx="771525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4483F5-776E-2837-7814-D7264B0042E1}"/>
              </a:ext>
            </a:extLst>
          </p:cNvPr>
          <p:cNvSpPr txBox="1"/>
          <p:nvPr/>
        </p:nvSpPr>
        <p:spPr>
          <a:xfrm>
            <a:off x="6945024" y="25844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8CBF13-9782-9577-33A2-E94AF0227EEA}"/>
              </a:ext>
            </a:extLst>
          </p:cNvPr>
          <p:cNvSpPr txBox="1"/>
          <p:nvPr/>
        </p:nvSpPr>
        <p:spPr>
          <a:xfrm>
            <a:off x="6966813" y="114236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993DD-82B0-70BF-14A6-9CD284140543}"/>
              </a:ext>
            </a:extLst>
          </p:cNvPr>
          <p:cNvSpPr txBox="1"/>
          <p:nvPr/>
        </p:nvSpPr>
        <p:spPr>
          <a:xfrm>
            <a:off x="6947577" y="201097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AF1F7-740C-4E50-CAE2-9E40E08FA4DB}"/>
              </a:ext>
            </a:extLst>
          </p:cNvPr>
          <p:cNvSpPr txBox="1"/>
          <p:nvPr/>
        </p:nvSpPr>
        <p:spPr>
          <a:xfrm>
            <a:off x="6953989" y="289501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84932C-ECC9-6D49-C3C3-BB57A3D7999B}"/>
              </a:ext>
            </a:extLst>
          </p:cNvPr>
          <p:cNvSpPr txBox="1"/>
          <p:nvPr/>
        </p:nvSpPr>
        <p:spPr>
          <a:xfrm>
            <a:off x="2922057" y="32300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58FAC3-2E80-FF13-315B-C5A3B18978D9}"/>
              </a:ext>
            </a:extLst>
          </p:cNvPr>
          <p:cNvSpPr txBox="1"/>
          <p:nvPr/>
        </p:nvSpPr>
        <p:spPr>
          <a:xfrm>
            <a:off x="6966813" y="376797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FC413-1E29-B5F1-7C69-DCDA65EDB0EC}"/>
              </a:ext>
            </a:extLst>
          </p:cNvPr>
          <p:cNvSpPr txBox="1"/>
          <p:nvPr/>
        </p:nvSpPr>
        <p:spPr>
          <a:xfrm>
            <a:off x="4036124" y="32240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78FFC1-6924-5A20-24AD-EB5469A042F4}"/>
              </a:ext>
            </a:extLst>
          </p:cNvPr>
          <p:cNvSpPr txBox="1"/>
          <p:nvPr/>
        </p:nvSpPr>
        <p:spPr>
          <a:xfrm>
            <a:off x="6966813" y="46476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7DBF9E-0F1E-96C1-98B7-3688CA581AB6}"/>
              </a:ext>
            </a:extLst>
          </p:cNvPr>
          <p:cNvSpPr txBox="1"/>
          <p:nvPr/>
        </p:nvSpPr>
        <p:spPr>
          <a:xfrm>
            <a:off x="6957848" y="552735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712754-D648-598E-B30E-90D51A1FC65E}"/>
              </a:ext>
            </a:extLst>
          </p:cNvPr>
          <p:cNvSpPr txBox="1"/>
          <p:nvPr/>
        </p:nvSpPr>
        <p:spPr>
          <a:xfrm>
            <a:off x="2922057" y="59026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81498-6C66-1BEA-A716-B8F2826DE9FF}"/>
              </a:ext>
            </a:extLst>
          </p:cNvPr>
          <p:cNvSpPr txBox="1"/>
          <p:nvPr/>
        </p:nvSpPr>
        <p:spPr>
          <a:xfrm>
            <a:off x="4036124" y="58966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11445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diagram of seaweeds and seaweeds&#10;&#10;Description automatically generated with medium confidence">
            <a:extLst>
              <a:ext uri="{FF2B5EF4-FFF2-40B4-BE49-F238E27FC236}">
                <a16:creationId xmlns:a16="http://schemas.microsoft.com/office/drawing/2014/main" id="{39922A04-8B1D-7EF0-9E02-3EEFA36F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0"/>
            <a:ext cx="600075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366B93-EF1F-BD7B-77F4-DB23BE4DB02D}"/>
              </a:ext>
            </a:extLst>
          </p:cNvPr>
          <p:cNvSpPr txBox="1"/>
          <p:nvPr/>
        </p:nvSpPr>
        <p:spPr>
          <a:xfrm>
            <a:off x="7125629" y="26763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376D41-8089-0740-F44B-4B6D55677644}"/>
              </a:ext>
            </a:extLst>
          </p:cNvPr>
          <p:cNvSpPr txBox="1"/>
          <p:nvPr/>
        </p:nvSpPr>
        <p:spPr>
          <a:xfrm>
            <a:off x="7128182" y="14888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E2CFD-A7CD-A2DA-A0C1-8011695EE675}"/>
              </a:ext>
            </a:extLst>
          </p:cNvPr>
          <p:cNvSpPr txBox="1"/>
          <p:nvPr/>
        </p:nvSpPr>
        <p:spPr>
          <a:xfrm>
            <a:off x="7125629" y="27099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31A74-7D3E-FBF2-DBA6-06A90066E07E}"/>
              </a:ext>
            </a:extLst>
          </p:cNvPr>
          <p:cNvSpPr txBox="1"/>
          <p:nvPr/>
        </p:nvSpPr>
        <p:spPr>
          <a:xfrm>
            <a:off x="7121770" y="396184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FD6FB3-8E5F-E626-C9D1-878BBC5D0C4D}"/>
              </a:ext>
            </a:extLst>
          </p:cNvPr>
          <p:cNvSpPr txBox="1"/>
          <p:nvPr/>
        </p:nvSpPr>
        <p:spPr>
          <a:xfrm>
            <a:off x="7147418" y="516130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E157F-C78A-92BA-AE36-5AB304A4F2BF}"/>
              </a:ext>
            </a:extLst>
          </p:cNvPr>
          <p:cNvSpPr txBox="1"/>
          <p:nvPr/>
        </p:nvSpPr>
        <p:spPr>
          <a:xfrm>
            <a:off x="3836457" y="58141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BA210E-A83A-DB11-B4D4-68AE15088403}"/>
              </a:ext>
            </a:extLst>
          </p:cNvPr>
          <p:cNvSpPr txBox="1"/>
          <p:nvPr/>
        </p:nvSpPr>
        <p:spPr>
          <a:xfrm>
            <a:off x="4801437" y="58141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11933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a number of species&#10;&#10;Description automatically generated with medium confidence">
            <a:extLst>
              <a:ext uri="{FF2B5EF4-FFF2-40B4-BE49-F238E27FC236}">
                <a16:creationId xmlns:a16="http://schemas.microsoft.com/office/drawing/2014/main" id="{35982E2A-6F87-7E05-5B29-F709CDAE2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987" y="-26034"/>
            <a:ext cx="600075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D27694-D89D-3B76-E1C7-EBBFB54E86AC}"/>
              </a:ext>
            </a:extLst>
          </p:cNvPr>
          <p:cNvSpPr txBox="1"/>
          <p:nvPr/>
        </p:nvSpPr>
        <p:spPr>
          <a:xfrm>
            <a:off x="6964264" y="-132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38FD3-610C-EAF2-4602-0439EA56C013}"/>
              </a:ext>
            </a:extLst>
          </p:cNvPr>
          <p:cNvSpPr txBox="1"/>
          <p:nvPr/>
        </p:nvSpPr>
        <p:spPr>
          <a:xfrm>
            <a:off x="6966817" y="126468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9FE9D2-910D-49F8-E2EC-D083543981CA}"/>
              </a:ext>
            </a:extLst>
          </p:cNvPr>
          <p:cNvSpPr txBox="1"/>
          <p:nvPr/>
        </p:nvSpPr>
        <p:spPr>
          <a:xfrm>
            <a:off x="6964264" y="25486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150CA3-BE21-803C-6AE9-B26480B83002}"/>
              </a:ext>
            </a:extLst>
          </p:cNvPr>
          <p:cNvSpPr txBox="1"/>
          <p:nvPr/>
        </p:nvSpPr>
        <p:spPr>
          <a:xfrm>
            <a:off x="6960405" y="38273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953B67-F6FC-5682-EA51-BCF03DB4BBD2}"/>
              </a:ext>
            </a:extLst>
          </p:cNvPr>
          <p:cNvSpPr txBox="1"/>
          <p:nvPr/>
        </p:nvSpPr>
        <p:spPr>
          <a:xfrm>
            <a:off x="6986053" y="510751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E5693-E9C6-466B-F28F-FBE6BB3A929D}"/>
              </a:ext>
            </a:extLst>
          </p:cNvPr>
          <p:cNvSpPr txBox="1"/>
          <p:nvPr/>
        </p:nvSpPr>
        <p:spPr>
          <a:xfrm>
            <a:off x="3816579" y="58141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687954-86CB-FC7F-B157-E93B5F918744}"/>
              </a:ext>
            </a:extLst>
          </p:cNvPr>
          <p:cNvSpPr txBox="1"/>
          <p:nvPr/>
        </p:nvSpPr>
        <p:spPr>
          <a:xfrm>
            <a:off x="4781559" y="58141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8927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25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Desantiago</dc:creator>
  <cp:lastModifiedBy>Ricardo Desantiago</cp:lastModifiedBy>
  <cp:revision>4</cp:revision>
  <dcterms:created xsi:type="dcterms:W3CDTF">2024-02-17T18:18:30Z</dcterms:created>
  <dcterms:modified xsi:type="dcterms:W3CDTF">2024-02-21T03:11:47Z</dcterms:modified>
</cp:coreProperties>
</file>