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7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6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0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6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BCA8DA-1F2C-4784-B2C0-66508AD222E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7BE266-ECE8-40C8-A6B4-30A2325F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EA21-3178-48F1-9123-E1C9A2A74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Efficient Software-Based Fault Isolation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A7B68-EBD7-45FC-828B-10F9B7D8E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023" y="4239673"/>
            <a:ext cx="9144000" cy="1655762"/>
          </a:xfrm>
        </p:spPr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Wahbe</a:t>
            </a:r>
            <a:r>
              <a:rPr lang="en-US" dirty="0"/>
              <a:t>, Steven Lucco, Thomas E. Anderson, Susan L. Graham</a:t>
            </a:r>
          </a:p>
        </p:txBody>
      </p:sp>
    </p:spTree>
    <p:extLst>
      <p:ext uri="{BB962C8B-B14F-4D97-AF65-F5344CB8AC3E}">
        <p14:creationId xmlns:p14="http://schemas.microsoft.com/office/powerpoint/2010/main" val="185769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5E0C-BD98-4A1B-AD73-35AE9A5A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Evaluation: POSTGRES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E706D-7B56-4FFC-8682-ADB700562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8" y="2674709"/>
            <a:ext cx="11152366" cy="2492095"/>
          </a:xfrm>
        </p:spPr>
      </p:pic>
    </p:spTree>
    <p:extLst>
      <p:ext uri="{BB962C8B-B14F-4D97-AF65-F5344CB8AC3E}">
        <p14:creationId xmlns:p14="http://schemas.microsoft.com/office/powerpoint/2010/main" val="339491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6F6F-6D4E-4506-BB53-4F16E7D4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Evaluation: Overall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57B62-6DDD-40A9-86C3-C847D7402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6" y="2516080"/>
            <a:ext cx="4799561" cy="30168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F92FF-B4AF-435F-AF13-BAFFD9198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73" y="2516080"/>
            <a:ext cx="4799561" cy="3012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6F2196-838A-4605-B997-7519D1469C2A}"/>
              </a:ext>
            </a:extLst>
          </p:cNvPr>
          <p:cNvSpPr txBox="1"/>
          <p:nvPr/>
        </p:nvSpPr>
        <p:spPr>
          <a:xfrm>
            <a:off x="876819" y="5532947"/>
            <a:ext cx="450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entire application is encapsulated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D7847-1462-4708-8F8F-5E7B648F20FE}"/>
              </a:ext>
            </a:extLst>
          </p:cNvPr>
          <p:cNvSpPr txBox="1"/>
          <p:nvPr/>
        </p:nvSpPr>
        <p:spPr>
          <a:xfrm>
            <a:off x="6962284" y="5482830"/>
            <a:ext cx="419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half of time is spent executing distrusted module code</a:t>
            </a:r>
          </a:p>
        </p:txBody>
      </p:sp>
    </p:spTree>
    <p:extLst>
      <p:ext uri="{BB962C8B-B14F-4D97-AF65-F5344CB8AC3E}">
        <p14:creationId xmlns:p14="http://schemas.microsoft.com/office/powerpoint/2010/main" val="171562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9320-B5BF-4AB1-BBA8-3BC2124D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22068"/>
            <a:ext cx="10018713" cy="1752599"/>
          </a:xfrm>
        </p:spPr>
        <p:txBody>
          <a:bodyPr/>
          <a:lstStyle/>
          <a:p>
            <a:r>
              <a:rPr lang="en-US" dirty="0"/>
              <a:t>Performance Evaluation: Stability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98188-8A7C-4DF3-A5F3-061229500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37" y="1014643"/>
            <a:ext cx="5946328" cy="57091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D1CC0-950B-4CB7-B03D-D90A655CB115}"/>
              </a:ext>
            </a:extLst>
          </p:cNvPr>
          <p:cNvSpPr txBox="1"/>
          <p:nvPr/>
        </p:nvSpPr>
        <p:spPr>
          <a:xfrm>
            <a:off x="8568973" y="3253834"/>
            <a:ext cx="326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spent crossing domains is independent of the crossing behavior of the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098E9-57E0-4DF4-96B4-90EB04F140DC}"/>
              </a:ext>
            </a:extLst>
          </p:cNvPr>
          <p:cNvSpPr txBox="1"/>
          <p:nvPr/>
        </p:nvSpPr>
        <p:spPr>
          <a:xfrm>
            <a:off x="6934955" y="627405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DE0711-04F1-4419-942E-183A7B0B85A2}"/>
              </a:ext>
            </a:extLst>
          </p:cNvPr>
          <p:cNvCxnSpPr>
            <a:cxnSpLocks/>
          </p:cNvCxnSpPr>
          <p:nvPr/>
        </p:nvCxnSpPr>
        <p:spPr>
          <a:xfrm flipV="1">
            <a:off x="5767057" y="6462315"/>
            <a:ext cx="1167898" cy="326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4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47F5-3631-46CE-8200-42341DAE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6064-DC4F-4D4F-9FED-ADDD1B51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of software-based isolation and inter-module communication appears to be superior to existing hardware methods in general</a:t>
            </a:r>
          </a:p>
          <a:p>
            <a:r>
              <a:rPr lang="en-US" dirty="0"/>
              <a:t>Single address space seems to be the way to go vs. explicitly separate address spaces</a:t>
            </a:r>
          </a:p>
          <a:p>
            <a:r>
              <a:rPr lang="en-US" dirty="0"/>
              <a:t>Results can be further improved through assorted optimizations (detailed in </a:t>
            </a:r>
            <a:r>
              <a:rPr lang="en-US"/>
              <a:t>Section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8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20D7-9E82-4749-BEFA-D3D16017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6E48-7684-43CE-B512-9E68997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often developed as multiple modules (e.g. Quark Xpress, POSTGRES)</a:t>
            </a:r>
          </a:p>
          <a:p>
            <a:r>
              <a:rPr lang="en-US" dirty="0"/>
              <a:t>Desirable to isolate the discrete components of a modular application during runtime</a:t>
            </a:r>
          </a:p>
          <a:p>
            <a:pPr lvl="1"/>
            <a:r>
              <a:rPr lang="en-US" dirty="0"/>
              <a:t>Want to minimize the ability of misbehaving components to affect other running modules</a:t>
            </a:r>
          </a:p>
          <a:p>
            <a:pPr lvl="1"/>
            <a:r>
              <a:rPr lang="en-US" dirty="0"/>
              <a:t>Allows the fault to be precisely located and fixed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0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21C2-0EAC-4424-8EB1-41D64FCC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A1DB-ED31-487B-8FD1-640D43C4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approach: hardware-based isolation</a:t>
            </a:r>
          </a:p>
          <a:p>
            <a:pPr lvl="1"/>
            <a:r>
              <a:rPr lang="en-US" dirty="0"/>
              <a:t>Each module gets its own address space; logically separate</a:t>
            </a:r>
          </a:p>
          <a:p>
            <a:pPr lvl="1"/>
            <a:r>
              <a:rPr lang="en-US" dirty="0"/>
              <a:t>Isolated modules can communicate using an RPC interface</a:t>
            </a:r>
          </a:p>
          <a:p>
            <a:pPr lvl="1"/>
            <a:r>
              <a:rPr lang="en-US" dirty="0"/>
              <a:t>Large impact on performance: several orders of magnitude slower</a:t>
            </a:r>
          </a:p>
        </p:txBody>
      </p:sp>
    </p:spTree>
    <p:extLst>
      <p:ext uri="{BB962C8B-B14F-4D97-AF65-F5344CB8AC3E}">
        <p14:creationId xmlns:p14="http://schemas.microsoft.com/office/powerpoint/2010/main" val="164950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C12B-772F-451A-938B-83F802BC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55CB-F122-4BE5-93E4-FBCF406E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RPC calls are frequent but do little computation, the costs will pile up with existing hardware-based approaches</a:t>
            </a:r>
          </a:p>
          <a:p>
            <a:r>
              <a:rPr lang="en-US" dirty="0"/>
              <a:t>A purely software-based approach is superior in most circumstances</a:t>
            </a:r>
          </a:p>
          <a:p>
            <a:pPr lvl="1"/>
            <a:r>
              <a:rPr lang="en-US" dirty="0"/>
              <a:t>Segment a single address space into “fault domains”</a:t>
            </a:r>
          </a:p>
          <a:p>
            <a:pPr lvl="1"/>
            <a:r>
              <a:rPr lang="en-US" dirty="0"/>
              <a:t>An isolated module’s code can only operate within its own fault domain</a:t>
            </a:r>
          </a:p>
          <a:p>
            <a:pPr lvl="1"/>
            <a:r>
              <a:rPr lang="en-US" dirty="0"/>
              <a:t>Domains crossable only via a regulated user-level RPC interface</a:t>
            </a:r>
          </a:p>
          <a:p>
            <a:r>
              <a:rPr lang="en-US" dirty="0"/>
              <a:t>Slight impact on overall performance, but saves big with RPC; no need to cross hardware boundaries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2ED9-D9BD-4569-B3FE-49E2D4C5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1FEA-3CD1-45C7-ADFB-83650264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327" y="1841377"/>
            <a:ext cx="6310284" cy="4506158"/>
          </a:xfrm>
        </p:spPr>
        <p:txBody>
          <a:bodyPr>
            <a:normAutofit/>
          </a:bodyPr>
          <a:lstStyle/>
          <a:p>
            <a:r>
              <a:rPr lang="en-US" dirty="0"/>
              <a:t>Goal: identify instructions that attempt illegal modifications of the address space (other modules’ data)</a:t>
            </a:r>
          </a:p>
          <a:p>
            <a:r>
              <a:rPr lang="en-US" dirty="0"/>
              <a:t>Instructions that cannot be proven (via static analysis) to not reach outside the fault domain are deemed “unsafe”</a:t>
            </a:r>
          </a:p>
          <a:p>
            <a:r>
              <a:rPr lang="en-US" dirty="0"/>
              <a:t>Before every unsafe instruction, insert some code to check that the target address is within the appropriate segment of the fault domain</a:t>
            </a:r>
          </a:p>
          <a:p>
            <a:pPr lvl="1"/>
            <a:r>
              <a:rPr lang="en-US" dirty="0"/>
              <a:t>If not, raise an exception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D8665-F93A-48DD-A794-E20367EE2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11" y="2742296"/>
            <a:ext cx="4511868" cy="27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5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E476-B6BB-46FF-A7EA-38A69684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6CC2-F839-4880-BCDC-FB6621E1A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049" y="1879105"/>
            <a:ext cx="5262719" cy="4293095"/>
          </a:xfrm>
        </p:spPr>
        <p:txBody>
          <a:bodyPr>
            <a:normAutofit/>
          </a:bodyPr>
          <a:lstStyle/>
          <a:p>
            <a:r>
              <a:rPr lang="en-US" dirty="0"/>
              <a:t>Goal: force the module to only use address within its fault domain, making it incapable of interfering with other parts of the application</a:t>
            </a:r>
          </a:p>
          <a:p>
            <a:r>
              <a:rPr lang="en-US" dirty="0"/>
              <a:t>Similar approach: insert code before every unsafe instruction</a:t>
            </a:r>
          </a:p>
          <a:p>
            <a:r>
              <a:rPr lang="en-US" dirty="0"/>
              <a:t>Inserted code changes the target address to be within the appropriate segment within the fault domain</a:t>
            </a:r>
          </a:p>
          <a:p>
            <a:pPr lvl="1"/>
            <a:r>
              <a:rPr lang="en-US" dirty="0"/>
              <a:t>May lead to undefined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B2B6A-CA16-4E52-8D35-9687E31FA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68" y="2769409"/>
            <a:ext cx="5654975" cy="21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2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1610-7A74-4B20-A783-35942B05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Process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8B82-ACA7-4DEF-A2FC-17A0CE96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Sandboxing does not protect resources that are associated with the entire address space</a:t>
            </a:r>
          </a:p>
          <a:p>
            <a:pPr lvl="1"/>
            <a:r>
              <a:rPr lang="en-US" dirty="0"/>
              <a:t>E.g. open files, sockets</a:t>
            </a:r>
          </a:p>
          <a:p>
            <a:r>
              <a:rPr lang="en-US" dirty="0"/>
              <a:t>Solution: distrusted modules can only access such resources by going through trusted “arbitration code”</a:t>
            </a:r>
          </a:p>
          <a:p>
            <a:pPr lvl="1"/>
            <a:r>
              <a:rPr lang="en-US" dirty="0"/>
              <a:t>This code determines whether the access is safe before allowing it to occur</a:t>
            </a:r>
          </a:p>
          <a:p>
            <a:pPr lvl="1"/>
            <a:r>
              <a:rPr lang="en-US" dirty="0"/>
              <a:t>Code is stored within a special fault domain</a:t>
            </a:r>
          </a:p>
          <a:p>
            <a:pPr lvl="1"/>
            <a:r>
              <a:rPr lang="en-US" dirty="0"/>
              <a:t>All relevant system calls in the module are converted to RPC requests into the arbitration domain</a:t>
            </a:r>
          </a:p>
        </p:txBody>
      </p:sp>
    </p:spTree>
    <p:extLst>
      <p:ext uri="{BB962C8B-B14F-4D97-AF65-F5344CB8AC3E}">
        <p14:creationId xmlns:p14="http://schemas.microsoft.com/office/powerpoint/2010/main" val="202028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36FF-A6D4-4CE6-A2D5-5EA46A49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Cross-Domain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F65D-72C6-4107-8928-07B9C925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function exported from a fault domain has a preconstructed call and return “stub” procedure</a:t>
            </a:r>
          </a:p>
          <a:p>
            <a:pPr lvl="1"/>
            <a:r>
              <a:rPr lang="en-US" dirty="0"/>
              <a:t>Responsible for passing arguments into the callee domain and return values into the caller domain, and for safely switching control between them</a:t>
            </a:r>
          </a:p>
          <a:p>
            <a:r>
              <a:rPr lang="en-US" dirty="0"/>
              <a:t>A read-only “jump table” is the only way for control to leave an untrusted fault domain</a:t>
            </a:r>
          </a:p>
          <a:p>
            <a:pPr lvl="1"/>
            <a:r>
              <a:rPr lang="en-US" dirty="0"/>
              <a:t>Read-only allows it to be hardcoded, thus trustworthy</a:t>
            </a:r>
          </a:p>
          <a:p>
            <a:r>
              <a:rPr lang="en-US" dirty="0"/>
              <a:t>Operates completely at user-level; no context-switching or other hardware services required</a:t>
            </a:r>
          </a:p>
        </p:txBody>
      </p:sp>
    </p:spTree>
    <p:extLst>
      <p:ext uri="{BB962C8B-B14F-4D97-AF65-F5344CB8AC3E}">
        <p14:creationId xmlns:p14="http://schemas.microsoft.com/office/powerpoint/2010/main" val="236042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98D-D951-40E4-AD51-B2A659F8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C34D-6300-469A-ACD0-751644EB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measured in three aspects:</a:t>
            </a:r>
          </a:p>
          <a:p>
            <a:pPr lvl="1"/>
            <a:r>
              <a:rPr lang="en-US" dirty="0"/>
              <a:t>Overhead required to perform encapsulation (sandboxing)</a:t>
            </a:r>
          </a:p>
          <a:p>
            <a:pPr lvl="1"/>
            <a:r>
              <a:rPr lang="en-US" dirty="0"/>
              <a:t>Latency associated with cross-domain function calls (RPC)</a:t>
            </a:r>
          </a:p>
          <a:p>
            <a:pPr lvl="1"/>
            <a:r>
              <a:rPr lang="en-US" dirty="0"/>
              <a:t>Real-world example application (POSTGRES)</a:t>
            </a:r>
          </a:p>
        </p:txBody>
      </p:sp>
    </p:spTree>
    <p:extLst>
      <p:ext uri="{BB962C8B-B14F-4D97-AF65-F5344CB8AC3E}">
        <p14:creationId xmlns:p14="http://schemas.microsoft.com/office/powerpoint/2010/main" val="172703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510</TotalTime>
  <Words>594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Efficient Software-Based Fault Isolation</vt:lpstr>
      <vt:lpstr>Problem and Motivation</vt:lpstr>
      <vt:lpstr>Prior Solutions</vt:lpstr>
      <vt:lpstr>Proposal</vt:lpstr>
      <vt:lpstr>Segment Matching</vt:lpstr>
      <vt:lpstr>Sandboxing</vt:lpstr>
      <vt:lpstr>Shared Process Resources</vt:lpstr>
      <vt:lpstr>Fast Cross-Domain Calls</vt:lpstr>
      <vt:lpstr>Performance Evaluation</vt:lpstr>
      <vt:lpstr>Performance Evaluation: POSTGRES</vt:lpstr>
      <vt:lpstr>Performance Evaluation: Overall</vt:lpstr>
      <vt:lpstr>Performance Evaluation: Stability</vt:lpstr>
      <vt:lpstr>Takeaways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Software-Based Fault Isolation</dc:title>
  <dc:creator>Andrew Obler</dc:creator>
  <cp:lastModifiedBy>Andrew Obler</cp:lastModifiedBy>
  <cp:revision>17</cp:revision>
  <dcterms:created xsi:type="dcterms:W3CDTF">2020-10-22T04:14:16Z</dcterms:created>
  <dcterms:modified xsi:type="dcterms:W3CDTF">2020-10-22T12:45:05Z</dcterms:modified>
</cp:coreProperties>
</file>