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86" r:id="rId6"/>
    <p:sldId id="279" r:id="rId7"/>
    <p:sldId id="281" r:id="rId8"/>
    <p:sldId id="282" r:id="rId9"/>
    <p:sldId id="283" r:id="rId10"/>
    <p:sldId id="284" r:id="rId11"/>
    <p:sldId id="274" r:id="rId12"/>
    <p:sldId id="275" r:id="rId13"/>
    <p:sldId id="276" r:id="rId14"/>
    <p:sldId id="277" r:id="rId15"/>
    <p:sldId id="278" r:id="rId16"/>
    <p:sldId id="268" r:id="rId17"/>
    <p:sldId id="270" r:id="rId18"/>
    <p:sldId id="271" r:id="rId19"/>
    <p:sldId id="272" r:id="rId20"/>
    <p:sldId id="273" r:id="rId21"/>
    <p:sldId id="269" r:id="rId22"/>
    <p:sldId id="264" r:id="rId23"/>
    <p:sldId id="267" r:id="rId24"/>
    <p:sldId id="265" r:id="rId25"/>
    <p:sldId id="26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9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584D-E2B0-204B-B47D-D3EBD0361D3C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869A-9278-514D-8AE5-38710C0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0B423-228F-6741-8C8A-AB50BFD9D083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648-FAF3-7A4B-B320-8E7B1288EFEB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7316-89ED-5A47-B278-47DDAF06869C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1B2B-4F0E-0241-BDB9-CB6916B7132D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DA7EA6-E2E2-8F43-BEDE-5A012F432D8F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7A07-D9E3-BE46-91F5-EFA9130640E5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2ABE-C744-3247-9A57-1C7A81057C27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0312-B1F3-1843-B8D2-4569A5E902B9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F54C-D992-9549-A61E-6E5FCC3A0B82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CAD99-BDF9-1E47-89CA-8910666B7724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0E1A7-74B1-FD44-837D-24E410E6DB69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D821E-200E-1743-B7CD-B632922B1AC8}" type="datetime1">
              <a:rPr lang="en-GB" smtClean="0"/>
              <a:t>27/06/2019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E41C-4EBF-4147-98BB-CD8A41AF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25041"/>
            <a:ext cx="8361229" cy="2098226"/>
          </a:xfrm>
        </p:spPr>
        <p:txBody>
          <a:bodyPr/>
          <a:lstStyle/>
          <a:p>
            <a:r>
              <a:rPr lang="en-US" sz="4400" dirty="0"/>
              <a:t>Project ii Group 2 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D0DA6-7D9B-1045-BA9D-152A802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27326"/>
            <a:ext cx="6831673" cy="1086237"/>
          </a:xfrm>
        </p:spPr>
        <p:txBody>
          <a:bodyPr/>
          <a:lstStyle/>
          <a:p>
            <a:r>
              <a:rPr lang="en-US" dirty="0"/>
              <a:t>27 Jun 2019</a:t>
            </a:r>
          </a:p>
        </p:txBody>
      </p:sp>
    </p:spTree>
    <p:extLst>
      <p:ext uri="{BB962C8B-B14F-4D97-AF65-F5344CB8AC3E}">
        <p14:creationId xmlns:p14="http://schemas.microsoft.com/office/powerpoint/2010/main" val="317479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II: Flat clamped-clamped beam model (Nm = 5)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52294-EA2B-D34D-B87E-44BA1960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96" y="2418862"/>
            <a:ext cx="3960929" cy="2970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E99E5-8C1E-2745-A950-ACB82141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03" y="2418863"/>
            <a:ext cx="3960928" cy="2970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88995-CC61-DB4E-8274-D7FF6551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" y="2418866"/>
            <a:ext cx="3960924" cy="29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III: Curved clamped-clamped beam model (Nm = 3)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E7825597-E5C6-274B-ABF1-044BC156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3" y="1956853"/>
            <a:ext cx="3960100" cy="322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48A18-AEF3-AF40-A6DE-D5D11AE5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24" y="1969848"/>
            <a:ext cx="3870282" cy="321822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FD799C8-A830-C145-BD0F-B0C5A023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4" y="1956852"/>
            <a:ext cx="3874477" cy="322159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III: Curved clamped-clamped beam model (Nm = 3)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C5E04F0-8B21-B54C-9688-E902E211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" y="2045515"/>
            <a:ext cx="3950219" cy="313293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57FAB-CAAA-7248-BA3C-1272D8A3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24" y="2045512"/>
            <a:ext cx="3897832" cy="3132935"/>
          </a:xfrm>
          <a:prstGeom prst="rect">
            <a:avLst/>
          </a:prstGeom>
        </p:spPr>
      </p:pic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090B2C-E7E0-F644-9D11-1F6B061F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271" y="2045512"/>
            <a:ext cx="3950222" cy="3132934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946C9B-C5E1-8E4D-88B4-8A91D3C5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2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III: Curved clamped-clamped beam model (Nm = 3)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D874670-EBD2-8D41-894F-A875B69E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" y="1969848"/>
            <a:ext cx="4035021" cy="3221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E7E3E-9188-654F-8F2A-96D0458A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26" y="1956852"/>
            <a:ext cx="3905921" cy="322159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483B4-BC7E-EA4B-9A7D-B7CB6ED2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164" y="1956851"/>
            <a:ext cx="3949398" cy="32215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75B06-DE45-AA4E-806B-FDFA3B43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6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III: Curved clamped-clamped beam model (Nm = 3)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E3B041C-682B-3F4C-92A9-51D5C157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" y="2045512"/>
            <a:ext cx="3856715" cy="3132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3FE5B-0176-8242-B280-D359CCCA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7" y="2045512"/>
            <a:ext cx="4017888" cy="313293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9DF29-209D-A542-9711-903188C5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8" y="2050397"/>
            <a:ext cx="3970452" cy="313293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7D3C1-E480-224F-9966-D5CDDF3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III: Curved clamped-clamped beam model (Nm = 3)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300E9-2338-DF43-9126-B9EEF68D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2" y="2044850"/>
            <a:ext cx="3939434" cy="314338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A67F4-9159-5741-9778-E05B8EBE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11" y="2044850"/>
            <a:ext cx="3939435" cy="313293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6F9DA-12EB-C845-88F2-101C2682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75" y="2045512"/>
            <a:ext cx="3939434" cy="313293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7A60DDB-0FBD-504D-B044-1363616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IV: Cantilever beam with elastic dry friction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1E486-87E3-ED44-B6B8-083326A8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4" y="2121879"/>
            <a:ext cx="3889912" cy="3053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052595-9924-DF47-8739-7D19D1CB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27" y="2121878"/>
            <a:ext cx="3894608" cy="3053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E802BE-2C1A-7746-B031-A24EDFDF0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061" y="2121878"/>
            <a:ext cx="3961989" cy="305337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25D679-6A65-AD40-89BE-39779C6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IV: Cantilever beam with elastic dry friction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77BD-3EC6-6640-A6C5-9351B1DC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2223478"/>
            <a:ext cx="3903280" cy="305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E5DF7-63F1-1A47-B3CE-BDC253FB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1" y="2223478"/>
            <a:ext cx="3903280" cy="3053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61BF8-B255-0548-A968-338A9CBF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88" y="2223478"/>
            <a:ext cx="3955743" cy="305337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99A7CE-F42D-1C4A-B28D-5F24A86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IV: Cantilever beam with elastic dry friction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DC286-7FE3-904C-A662-C5667B12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1" y="2223478"/>
            <a:ext cx="3884230" cy="3032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33912-BAD4-3545-BA4E-16501185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02" y="2223478"/>
            <a:ext cx="3942196" cy="3053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11D513-03F8-DD41-9401-82F268A1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435" y="2223478"/>
            <a:ext cx="3942196" cy="3053372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3F61FD5-4A05-0B4B-8B8F-C0D2F34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IV: Cantilever beam with elastic dry friction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4A42A-5A72-0A48-B207-317E4F7A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" y="2140927"/>
            <a:ext cx="3988879" cy="3129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B94C8-7FB3-334C-837A-CB5A951E4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79" y="2140927"/>
            <a:ext cx="4057652" cy="3129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11D33-1D87-E24B-851E-4C2668EBD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39" y="2140928"/>
            <a:ext cx="3842247" cy="3129572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9EA6306-5FD5-F24E-B1CC-2422657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3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1F91-EBF1-E64D-9835-0606493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benchmark models Specify representative levels of harmonic excitation</a:t>
            </a:r>
          </a:p>
          <a:p>
            <a:r>
              <a:rPr lang="en-US" dirty="0"/>
              <a:t>Consistency of PNLSS Model Identification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19387-507F-AC4D-8D18-BB6B100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IV: Cantilever beam with elastic dry friction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3C18C-E506-C24E-8316-97CA7FEF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" y="2180291"/>
            <a:ext cx="3827349" cy="2998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82639-1CBC-F64D-BD1C-CDC88C5A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90" y="2170105"/>
            <a:ext cx="3912229" cy="3008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9E91C5-0D2A-964A-8085-D634ABCA3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12" y="2180492"/>
            <a:ext cx="4007424" cy="300300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03C1311-27FD-2F44-9957-9574D77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5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V: Cantilever beam with unilateral spring element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46EF4-EF4D-8D4A-B1C7-200BCAB08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57400"/>
            <a:ext cx="3881404" cy="311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797BE-91B5-E640-86C1-1D85F962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57400"/>
            <a:ext cx="3980923" cy="311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11C64-D60A-7B4B-8396-F636B1A9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1" y="2057399"/>
            <a:ext cx="3980924" cy="3117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B520F-DAD9-E247-8240-D0124EAF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1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V: Cantilever beam with unilateral spring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893B90-0D53-4246-BD09-689F8638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" y="2057399"/>
            <a:ext cx="3921422" cy="3117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B02CF1-3735-DD48-8093-D17CF8BA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19" y="2057397"/>
            <a:ext cx="3921423" cy="31178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E809C0-7F36-2742-B6CC-6CAEEDF2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057396"/>
            <a:ext cx="3974996" cy="3117854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68D4F7B-C79A-324A-99B8-545806F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V: Cantilever beam with unilateral spring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0FE8-A760-E54C-9F79-1ABE7EBA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" y="2227387"/>
            <a:ext cx="3912480" cy="2998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B8AFE-F70A-8B42-B268-F9F46B88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5" y="2227386"/>
            <a:ext cx="3933019" cy="299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8EAA4B-8E2E-E946-A9EC-E460216FD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02" y="2227385"/>
            <a:ext cx="3933020" cy="2998542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D1696F0-1D1F-3445-8D6D-DE72BE4E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V: Cantilever beam with unilateral spring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78416-5402-B443-871E-1E02B96F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" y="2098432"/>
            <a:ext cx="4067086" cy="298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BFDCC-6C65-C647-ACFF-93ACB084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83" y="2098431"/>
            <a:ext cx="3833463" cy="298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B2636-B737-7F4F-844E-C44BABF6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226" y="2101719"/>
            <a:ext cx="3888303" cy="298267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DBA79-E6F3-DE47-A424-601BD997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7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V: Cantilever beam with unilateral spring element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DCC54-94D3-4A4D-8860-375BE6A1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7" y="2105029"/>
            <a:ext cx="3846181" cy="3121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F3D5D-27D7-E443-9495-F8CA512C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52" y="2104236"/>
            <a:ext cx="3910105" cy="3121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B256D-C743-7D4E-91B0-C55A175B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569" y="2104236"/>
            <a:ext cx="4016648" cy="312169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8490E-F3B9-2748-90F8-122C1829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9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II. Consistency of PNLSS Model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1F91-EBF1-E64D-9835-0606493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ODE45 multi-sine generation codes for the input and output data in time series</a:t>
            </a:r>
          </a:p>
          <a:p>
            <a:r>
              <a:rPr lang="en-US" dirty="0"/>
              <a:t>Set up PNLSS model analysis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007F-A845-B14D-A9D1-3AE5B7AD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/>
          <a:lstStyle/>
          <a:p>
            <a:r>
              <a:rPr lang="en-US" dirty="0"/>
              <a:t>I. Definition of benchmark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1F91-EBF1-E64D-9835-0606493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target frequency range</a:t>
            </a:r>
          </a:p>
          <a:p>
            <a:r>
              <a:rPr lang="en-US" dirty="0"/>
              <a:t>Specify representative levels of harmonic excitation</a:t>
            </a:r>
          </a:p>
          <a:p>
            <a:r>
              <a:rPr lang="en-US" dirty="0"/>
              <a:t>Phase diagram study</a:t>
            </a:r>
          </a:p>
          <a:p>
            <a:r>
              <a:rPr lang="en-US" dirty="0"/>
              <a:t>Damping factor study</a:t>
            </a:r>
          </a:p>
          <a:p>
            <a:r>
              <a:rPr lang="en-US" dirty="0"/>
              <a:t>Study </a:t>
            </a:r>
            <a:r>
              <a:rPr lang="en-GB" dirty="0"/>
              <a:t>Frequency–Amplitude dependence of NNMs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19387-507F-AC4D-8D18-BB6B100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I: Flat clamped-clamped beam model (Duffing Oscillator)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190331-642B-D54E-96EE-887BC634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82" y="1983398"/>
            <a:ext cx="4727127" cy="35814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2000-B29F-4F48-903D-59100257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861D9-4414-2948-A11F-ABDF0E8E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07" y="1983398"/>
            <a:ext cx="4775200" cy="35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4803DA-4DF6-584C-864C-FD0DFD96CB8E}"/>
              </a:ext>
            </a:extLst>
          </p:cNvPr>
          <p:cNvSpPr txBox="1"/>
          <p:nvPr/>
        </p:nvSpPr>
        <p:spPr>
          <a:xfrm>
            <a:off x="6726788" y="5705108"/>
            <a:ext cx="41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number of excitation harmonics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698D1-5F44-1E42-B533-0D56B6AFEC57}"/>
              </a:ext>
            </a:extLst>
          </p:cNvPr>
          <p:cNvSpPr txBox="1"/>
          <p:nvPr/>
        </p:nvSpPr>
        <p:spPr>
          <a:xfrm>
            <a:off x="1968114" y="5705108"/>
            <a:ext cx="31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frequency range - FRF</a:t>
            </a:r>
          </a:p>
        </p:txBody>
      </p:sp>
    </p:spTree>
    <p:extLst>
      <p:ext uri="{BB962C8B-B14F-4D97-AF65-F5344CB8AC3E}">
        <p14:creationId xmlns:p14="http://schemas.microsoft.com/office/powerpoint/2010/main" val="27967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I: Flat clamped-clamped beam model (Duffing Oscillator)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2000-B29F-4F48-903D-59100257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803DA-4DF6-584C-864C-FD0DFD96CB8E}"/>
              </a:ext>
            </a:extLst>
          </p:cNvPr>
          <p:cNvSpPr txBox="1"/>
          <p:nvPr/>
        </p:nvSpPr>
        <p:spPr>
          <a:xfrm>
            <a:off x="5193872" y="5705108"/>
            <a:ext cx="18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Damping Factor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698D1-5F44-1E42-B533-0D56B6AFEC57}"/>
              </a:ext>
            </a:extLst>
          </p:cNvPr>
          <p:cNvSpPr txBox="1"/>
          <p:nvPr/>
        </p:nvSpPr>
        <p:spPr>
          <a:xfrm>
            <a:off x="1223990" y="5705108"/>
            <a:ext cx="1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64865-1946-5446-A398-BB0B45CA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62" y="2624166"/>
            <a:ext cx="3914438" cy="2935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3EEC0-0480-B74E-8EBE-F5093AE5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" y="2624166"/>
            <a:ext cx="3914438" cy="2935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A81D4-DDA8-0B4A-8160-C9F4A3DA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267" y="2624218"/>
            <a:ext cx="3917949" cy="29384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AF62FD-D2BE-5A4C-9DD8-AEC4F2D538F2}"/>
              </a:ext>
            </a:extLst>
          </p:cNvPr>
          <p:cNvSpPr txBox="1"/>
          <p:nvPr/>
        </p:nvSpPr>
        <p:spPr>
          <a:xfrm>
            <a:off x="8180267" y="5705108"/>
            <a:ext cx="37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Frequency–Amplitude Dependence</a:t>
            </a:r>
          </a:p>
        </p:txBody>
      </p:sp>
    </p:spTree>
    <p:extLst>
      <p:ext uri="{BB962C8B-B14F-4D97-AF65-F5344CB8AC3E}">
        <p14:creationId xmlns:p14="http://schemas.microsoft.com/office/powerpoint/2010/main" val="15413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II: Flat clamped-clamped beam model (Nm = 5)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947E7-A427-2B45-AD18-2BB6AF8B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" y="2418870"/>
            <a:ext cx="3960921" cy="2970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85C7B-A057-FB44-97A5-0BCD6BB6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47" y="2438400"/>
            <a:ext cx="3960921" cy="2970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740673-B8D3-A246-B707-10942FA20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67" y="2438400"/>
            <a:ext cx="3960921" cy="29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II: Flat clamped-clamped beam model (Nm = 5)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B296C-26DA-E94E-B609-8790BBE0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900" y="2438399"/>
            <a:ext cx="3960924" cy="2970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DD37D-7AE7-1345-AD4A-9FFA4B45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16" y="2438399"/>
            <a:ext cx="3960923" cy="2970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F96F7-87F2-E746-BC37-2B6F1C721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4" y="2438399"/>
            <a:ext cx="3960921" cy="29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II: Flat clamped-clamped beam model (Nm = 5)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28EAA-5519-974C-9B83-E716619C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" y="2438828"/>
            <a:ext cx="3960924" cy="2970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4F30A-3724-6F48-94DE-2963410A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58" y="2418867"/>
            <a:ext cx="3960924" cy="2970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AC994-160F-464E-9613-6B768781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900" y="2418868"/>
            <a:ext cx="3960924" cy="29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C6B-2BF1-4949-AF4C-D70F3B8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718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Model II: Flat clamped-clamped beam model (Nm = 5)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67793-2D2D-A245-A2A7-5205DB9FDA5A}"/>
              </a:ext>
            </a:extLst>
          </p:cNvPr>
          <p:cNvSpPr txBox="1"/>
          <p:nvPr/>
        </p:nvSpPr>
        <p:spPr>
          <a:xfrm>
            <a:off x="1328172" y="5389562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9FA2D-8996-CB42-B7BA-A60500E07B18}"/>
              </a:ext>
            </a:extLst>
          </p:cNvPr>
          <p:cNvSpPr txBox="1"/>
          <p:nvPr/>
        </p:nvSpPr>
        <p:spPr>
          <a:xfrm>
            <a:off x="5416530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III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3B8ED-2E92-DE49-9CB5-EE8926B9917A}"/>
              </a:ext>
            </a:extLst>
          </p:cNvPr>
          <p:cNvSpPr txBox="1"/>
          <p:nvPr/>
        </p:nvSpPr>
        <p:spPr>
          <a:xfrm>
            <a:off x="9531332" y="5389561"/>
            <a:ext cx="1225062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V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2F4AA3-1329-4944-9496-56EDB51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36675-7622-B141-91D2-494AC37F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96" y="2418866"/>
            <a:ext cx="3960927" cy="2970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6BD03-16CC-8940-B05B-9CDD4ED8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" y="2418866"/>
            <a:ext cx="3960924" cy="2970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4C9147-E303-8840-B106-59AA64979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504" y="2418866"/>
            <a:ext cx="3960927" cy="29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34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170</TotalTime>
  <Words>506</Words>
  <Application>Microsoft Macintosh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Franklin Gothic Book</vt:lpstr>
      <vt:lpstr>Crop</vt:lpstr>
      <vt:lpstr>Project ii Group 2 Meeting 1</vt:lpstr>
      <vt:lpstr>Topics:</vt:lpstr>
      <vt:lpstr>I. Definition of benchmark models </vt:lpstr>
      <vt:lpstr>Benchmark Model I: Flat clamped-clamped beam model (Duffing Oscillator) </vt:lpstr>
      <vt:lpstr>Benchmark Model I: Flat clamped-clamped beam model (Duffing Oscillator) </vt:lpstr>
      <vt:lpstr>Benchmark Model II: Flat clamped-clamped beam model (Nm = 5) </vt:lpstr>
      <vt:lpstr>Benchmark Model II: Flat clamped-clamped beam model (Nm = 5) </vt:lpstr>
      <vt:lpstr>Benchmark Model II: Flat clamped-clamped beam model (Nm = 5) </vt:lpstr>
      <vt:lpstr>Benchmark Model II: Flat clamped-clamped beam model (Nm = 5) </vt:lpstr>
      <vt:lpstr>Benchmark Model II: Flat clamped-clamped beam model (Nm = 5) </vt:lpstr>
      <vt:lpstr>Benchmark Model III: Curved clamped-clamped beam model (Nm = 3) </vt:lpstr>
      <vt:lpstr>Benchmark Model III: Curved clamped-clamped beam model (Nm = 3) </vt:lpstr>
      <vt:lpstr>Benchmark Model III: Curved clamped-clamped beam model (Nm = 3) </vt:lpstr>
      <vt:lpstr>Benchmark Model III: Curved clamped-clamped beam model (Nm = 3) </vt:lpstr>
      <vt:lpstr>Benchmark Model III: Curved clamped-clamped beam model (Nm = 3) </vt:lpstr>
      <vt:lpstr>Benchmark Model IV: Cantilever beam with elastic dry friction element </vt:lpstr>
      <vt:lpstr>Benchmark Model IV: Cantilever beam with elastic dry friction element </vt:lpstr>
      <vt:lpstr>Benchmark Model IV: Cantilever beam with elastic dry friction element </vt:lpstr>
      <vt:lpstr>Benchmark Model IV: Cantilever beam with elastic dry friction element </vt:lpstr>
      <vt:lpstr>Benchmark Model IV: Cantilever beam with elastic dry friction element </vt:lpstr>
      <vt:lpstr>Benchmark Model V: Cantilever beam with unilateral spring element </vt:lpstr>
      <vt:lpstr>Benchmark Model V: Cantilever beam with unilateral spring element </vt:lpstr>
      <vt:lpstr>Benchmark Model V: Cantilever beam with unilateral spring element </vt:lpstr>
      <vt:lpstr>Benchmark Model V: Cantilever beam with unilateral spring element </vt:lpstr>
      <vt:lpstr>Benchmark Model V: Cantilever beam with unilateral spring element </vt:lpstr>
      <vt:lpstr>II. Consistency of PNLSS Model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Lian, Eve</dc:creator>
  <cp:lastModifiedBy>Lian, Eve</cp:lastModifiedBy>
  <cp:revision>8</cp:revision>
  <dcterms:created xsi:type="dcterms:W3CDTF">2019-06-27T20:20:08Z</dcterms:created>
  <dcterms:modified xsi:type="dcterms:W3CDTF">2019-06-27T23:10:34Z</dcterms:modified>
</cp:coreProperties>
</file>