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8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46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90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89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0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1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20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82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674BF-D930-4F46-A514-C1BBDFA53DE9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4CE3D-FC7C-4E59-9249-732CE8CE3F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37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4525E6B-6C72-4FF0-A406-FE6BC05D8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003102" cy="990600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16AD75-CBDC-43BF-9CB7-2883C0AEE17A}"/>
              </a:ext>
            </a:extLst>
          </p:cNvPr>
          <p:cNvSpPr txBox="1"/>
          <p:nvPr/>
        </p:nvSpPr>
        <p:spPr>
          <a:xfrm>
            <a:off x="1895750" y="666913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未経験者大歓迎</a:t>
            </a:r>
          </a:p>
          <a:p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E59E10-B324-40D3-B5F7-ED35443F0633}"/>
              </a:ext>
            </a:extLst>
          </p:cNvPr>
          <p:cNvSpPr txBox="1"/>
          <p:nvPr/>
        </p:nvSpPr>
        <p:spPr>
          <a:xfrm>
            <a:off x="1607210" y="1250879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spc="-3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zuka Gothic Pro B" panose="020B0400000000000000" pitchFamily="34" charset="-128"/>
                <a:ea typeface="Kozuka Gothic Pro B" panose="020B0400000000000000" pitchFamily="34" charset="-128"/>
              </a:rPr>
              <a:t>インフラエンジニア</a:t>
            </a:r>
            <a:endParaRPr kumimoji="1" lang="en-US" altLang="ja-JP" sz="3600" b="1" spc="-3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zuka Gothic Pro B" panose="020B0400000000000000" pitchFamily="34" charset="-128"/>
              <a:ea typeface="Kozuka Gothic Pro B" panose="020B0400000000000000" pitchFamily="34" charset="-128"/>
            </a:endParaRPr>
          </a:p>
          <a:p>
            <a:endParaRPr kumimoji="1" lang="ja-JP" alt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05EA6A-A99F-4F0F-B0FC-F5A806014372}"/>
              </a:ext>
            </a:extLst>
          </p:cNvPr>
          <p:cNvSpPr txBox="1"/>
          <p:nvPr/>
        </p:nvSpPr>
        <p:spPr>
          <a:xfrm>
            <a:off x="1780334" y="256107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＼</a:t>
            </a:r>
            <a:r>
              <a:rPr kumimoji="1" lang="ja-JP" alt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活躍できる縁の下の力持ちに／</a:t>
            </a:r>
            <a:endParaRPr kumimoji="1" lang="ja-JP" altLang="en-US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B584ED-184E-4AE4-9BCE-81C58631EDB0}"/>
              </a:ext>
            </a:extLst>
          </p:cNvPr>
          <p:cNvSpPr txBox="1"/>
          <p:nvPr/>
        </p:nvSpPr>
        <p:spPr>
          <a:xfrm>
            <a:off x="1568109" y="2553552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インフラエンジニア（未経験者可）</a:t>
            </a:r>
            <a:endParaRPr kumimoji="1" lang="ja-JP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CB029B-D351-4DD1-A869-262BBCCF6024}"/>
              </a:ext>
            </a:extLst>
          </p:cNvPr>
          <p:cNvSpPr txBox="1"/>
          <p:nvPr/>
        </p:nvSpPr>
        <p:spPr>
          <a:xfrm>
            <a:off x="901996" y="3169953"/>
            <a:ext cx="5441041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雇用形態：正社員（研修期間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か月契約あり）</a:t>
            </a:r>
            <a:b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お仕事：インフラエンジニア（ネットワーク・サーバ）</a:t>
            </a:r>
            <a:b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勤務地：都内</a:t>
            </a:r>
            <a:endParaRPr lang="en-US" altLang="ja-JP" sz="13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テレワーク：週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b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　間：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9:00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18:00</a:t>
            </a:r>
          </a:p>
          <a:p>
            <a:pPr algn="l">
              <a:lnSpc>
                <a:spcPct val="150000"/>
              </a:lnSpc>
            </a:pP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残　業：通常期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但し繁忙期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時間程度</a:t>
            </a:r>
            <a:b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給　与：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但し、研修期間内は</a:t>
            </a:r>
            <a:r>
              <a:rPr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</a:t>
            </a:r>
            <a:endParaRPr lang="en-US" altLang="ja-JP" sz="13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求めるスキル：</a:t>
            </a:r>
            <a:r>
              <a:rPr kumimoji="1"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Excel(</a:t>
            </a:r>
            <a:r>
              <a:rPr kumimoji="1"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データ入力</a:t>
            </a:r>
            <a:r>
              <a:rPr kumimoji="1"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表計算</a:t>
            </a:r>
            <a:r>
              <a:rPr kumimoji="1"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グラフ作成</a:t>
            </a:r>
            <a:r>
              <a:rPr kumimoji="1"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基本的な関数</a:t>
            </a:r>
            <a:r>
              <a:rPr kumimoji="1" lang="en-US" altLang="ja-JP" sz="13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821204-E8BC-47CB-B1FE-9162A906DF68}"/>
              </a:ext>
            </a:extLst>
          </p:cNvPr>
          <p:cNvSpPr txBox="1"/>
          <p:nvPr/>
        </p:nvSpPr>
        <p:spPr>
          <a:xfrm>
            <a:off x="1425838" y="61845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放課後会社説明会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70E21A-C41C-4851-BFEF-988CDAE17FE4}"/>
              </a:ext>
            </a:extLst>
          </p:cNvPr>
          <p:cNvSpPr txBox="1"/>
          <p:nvPr/>
        </p:nvSpPr>
        <p:spPr>
          <a:xfrm>
            <a:off x="989348" y="6618514"/>
            <a:ext cx="304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日〇曜日</a:t>
            </a:r>
            <a:r>
              <a:rPr kumimoji="1"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</a:t>
            </a:r>
            <a:r>
              <a:rPr kumimoji="1" lang="en-US" altLang="ja-JP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  <a:p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92F1CE-941A-4587-892D-7B5A3BA240D6}"/>
              </a:ext>
            </a:extLst>
          </p:cNvPr>
          <p:cNvSpPr txBox="1"/>
          <p:nvPr/>
        </p:nvSpPr>
        <p:spPr>
          <a:xfrm>
            <a:off x="4388201" y="7035430"/>
            <a:ext cx="24432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お気軽にご参加ください</a:t>
            </a:r>
            <a:endParaRPr lang="en-US" altLang="ja-JP" sz="1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個別相談もお受けします</a:t>
            </a:r>
            <a:endParaRPr lang="en-US" altLang="ja-JP" sz="1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参加：事前申し込み不要</a:t>
            </a:r>
            <a:endParaRPr lang="en-US" altLang="ja-JP" sz="1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会場：当日講師より案内</a:t>
            </a:r>
            <a:endParaRPr kumimoji="1" lang="ja-JP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FDBFB4-72C5-48DF-8A44-730A9B56A04F}"/>
              </a:ext>
            </a:extLst>
          </p:cNvPr>
          <p:cNvSpPr txBox="1"/>
          <p:nvPr/>
        </p:nvSpPr>
        <p:spPr>
          <a:xfrm>
            <a:off x="342037" y="8305997"/>
            <a:ext cx="4404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rico-web.net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D2D9EB-F12C-4D75-BC56-EA53A46FA780}"/>
              </a:ext>
            </a:extLst>
          </p:cNvPr>
          <p:cNvSpPr txBox="1"/>
          <p:nvPr/>
        </p:nvSpPr>
        <p:spPr>
          <a:xfrm>
            <a:off x="1353069" y="8007100"/>
            <a:ext cx="269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キョウリツネット株式会社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476428-D87A-4660-86A7-367EAC041D17}"/>
              </a:ext>
            </a:extLst>
          </p:cNvPr>
          <p:cNvSpPr txBox="1"/>
          <p:nvPr/>
        </p:nvSpPr>
        <p:spPr>
          <a:xfrm>
            <a:off x="263116" y="8666450"/>
            <a:ext cx="7541312" cy="723275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〒</a:t>
            </a:r>
            <a:r>
              <a:rPr lang="en-US" altLang="zh-TW" sz="1400" dirty="0"/>
              <a:t>164-8787 </a:t>
            </a:r>
            <a:r>
              <a:rPr lang="zh-TW" altLang="en-US" sz="1400" dirty="0"/>
              <a:t>東京都中野区東中野</a:t>
            </a:r>
            <a:r>
              <a:rPr lang="en-US" altLang="zh-TW" sz="1400" dirty="0"/>
              <a:t>4-2-3</a:t>
            </a:r>
          </a:p>
          <a:p>
            <a:r>
              <a:rPr lang="ja-JP" altLang="en-US" sz="1400" dirty="0"/>
              <a:t>　</a:t>
            </a:r>
            <a:r>
              <a:rPr kumimoji="1"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お問い合わせ：</a:t>
            </a:r>
            <a:r>
              <a:rPr kumimoji="1" lang="en-US" altLang="ja-JP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test@rico-web.net</a:t>
            </a:r>
            <a:r>
              <a:rPr kumimoji="1" lang="ja-JP" altLang="en-US" sz="13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（採用担当：新井）</a:t>
            </a:r>
            <a:endParaRPr kumimoji="1" lang="en-US" altLang="ja-JP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0DE31FF-0E3B-45EB-95EC-9337F1FEB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48" y="6159465"/>
            <a:ext cx="344425" cy="3230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0E9E38D-A14A-4047-B50B-AB9679EBB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303" y="6153851"/>
            <a:ext cx="344425" cy="32308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5DB678F-6E71-4E4E-80E1-15AED82C9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676" y="2525218"/>
            <a:ext cx="344425" cy="32308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75D3EA49-A35C-47BC-B1E9-A845003E8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43" y="2553552"/>
            <a:ext cx="344425" cy="3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8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166</Words>
  <Application>Microsoft Office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Kozuka Gothic Pro B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ica2505</dc:creator>
  <cp:lastModifiedBy>ica2505</cp:lastModifiedBy>
  <cp:revision>7</cp:revision>
  <dcterms:created xsi:type="dcterms:W3CDTF">2025-07-10T02:39:33Z</dcterms:created>
  <dcterms:modified xsi:type="dcterms:W3CDTF">2025-07-10T04:09:03Z</dcterms:modified>
</cp:coreProperties>
</file>