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680" y="3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B525-27F5-4C0A-A203-42ED7B3E4345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4FB7-CAC7-40A1-B621-54E83D0F11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1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B525-27F5-4C0A-A203-42ED7B3E4345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4FB7-CAC7-40A1-B621-54E83D0F11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10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B525-27F5-4C0A-A203-42ED7B3E4345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4FB7-CAC7-40A1-B621-54E83D0F11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15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B525-27F5-4C0A-A203-42ED7B3E4345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4FB7-CAC7-40A1-B621-54E83D0F11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33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B525-27F5-4C0A-A203-42ED7B3E4345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4FB7-CAC7-40A1-B621-54E83D0F11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7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B525-27F5-4C0A-A203-42ED7B3E4345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4FB7-CAC7-40A1-B621-54E83D0F11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77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B525-27F5-4C0A-A203-42ED7B3E4345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4FB7-CAC7-40A1-B621-54E83D0F11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65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B525-27F5-4C0A-A203-42ED7B3E4345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4FB7-CAC7-40A1-B621-54E83D0F11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29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B525-27F5-4C0A-A203-42ED7B3E4345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4FB7-CAC7-40A1-B621-54E83D0F11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49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B525-27F5-4C0A-A203-42ED7B3E4345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4FB7-CAC7-40A1-B621-54E83D0F11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21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B525-27F5-4C0A-A203-42ED7B3E4345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4FB7-CAC7-40A1-B621-54E83D0F11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86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48B525-27F5-4C0A-A203-42ED7B3E4345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374FB7-CAC7-40A1-B621-54E83D0F11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34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キーボードの上に置かれている&#10;&#10;AI 生成コンテンツは誤りを含む可能性があります。">
            <a:extLst>
              <a:ext uri="{FF2B5EF4-FFF2-40B4-BE49-F238E27FC236}">
                <a16:creationId xmlns:a16="http://schemas.microsoft.com/office/drawing/2014/main" id="{582F3828-BC91-A644-2863-5888284CAF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739" y="-142702"/>
            <a:ext cx="7243763" cy="1019140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7CE5CAD-0E24-2726-FA0C-3A232FB9EC9D}"/>
              </a:ext>
            </a:extLst>
          </p:cNvPr>
          <p:cNvSpPr/>
          <p:nvPr/>
        </p:nvSpPr>
        <p:spPr>
          <a:xfrm>
            <a:off x="0" y="196788"/>
            <a:ext cx="4468762" cy="7176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5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未経験者大歓迎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205EE5-D604-4136-885F-39D0016BC344}"/>
              </a:ext>
            </a:extLst>
          </p:cNvPr>
          <p:cNvSpPr txBox="1"/>
          <p:nvPr/>
        </p:nvSpPr>
        <p:spPr>
          <a:xfrm>
            <a:off x="0" y="1135626"/>
            <a:ext cx="5707626" cy="707886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インフラエンジニア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A66E69E-CB04-4FC5-977A-569615216AC2}"/>
              </a:ext>
            </a:extLst>
          </p:cNvPr>
          <p:cNvSpPr txBox="1"/>
          <p:nvPr/>
        </p:nvSpPr>
        <p:spPr>
          <a:xfrm>
            <a:off x="265471" y="2256503"/>
            <a:ext cx="6592529" cy="5539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派手じゃない。でも、確かな仕事を。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DCDFA1-5688-467F-B7F6-5D0A162CE4BD}"/>
              </a:ext>
            </a:extLst>
          </p:cNvPr>
          <p:cNvSpPr txBox="1"/>
          <p:nvPr/>
        </p:nvSpPr>
        <p:spPr>
          <a:xfrm>
            <a:off x="0" y="3156155"/>
            <a:ext cx="4586748" cy="400110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◆インフラエンジニア（未経験者可）</a:t>
            </a:r>
            <a:endParaRPr kumimoji="1" lang="ja-JP" altLang="en-US" sz="2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2A5409F-C0F8-4A26-BD77-337337BB1D00}"/>
              </a:ext>
            </a:extLst>
          </p:cNvPr>
          <p:cNvSpPr txBox="1"/>
          <p:nvPr/>
        </p:nvSpPr>
        <p:spPr>
          <a:xfrm>
            <a:off x="0" y="3893574"/>
            <a:ext cx="6017342" cy="2650726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雇用形態：正社員（研修期間</a:t>
            </a:r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か月契約あり）</a:t>
            </a:r>
          </a:p>
          <a:p>
            <a:pPr>
              <a:lnSpc>
                <a:spcPct val="150000"/>
              </a:lnSpc>
            </a:pP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お仕事：インフラエンジニア（ネットワーク・サーバ）</a:t>
            </a:r>
          </a:p>
          <a:p>
            <a:pPr>
              <a:lnSpc>
                <a:spcPct val="150000"/>
              </a:lnSpc>
            </a:pP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勤務地：都内</a:t>
            </a:r>
          </a:p>
          <a:p>
            <a:pPr>
              <a:lnSpc>
                <a:spcPct val="150000"/>
              </a:lnSpc>
            </a:pP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テレワーク：週</a:t>
            </a:r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</a:p>
          <a:p>
            <a:pPr>
              <a:lnSpc>
                <a:spcPct val="150000"/>
              </a:lnSpc>
            </a:pP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時　間：</a:t>
            </a:r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9:00</a:t>
            </a: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18:00</a:t>
            </a:r>
          </a:p>
          <a:p>
            <a:pPr>
              <a:lnSpc>
                <a:spcPct val="150000"/>
              </a:lnSpc>
            </a:pP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残　業：通常期</a:t>
            </a:r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時間</a:t>
            </a:r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但し繁忙期</a:t>
            </a:r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時間程度</a:t>
            </a:r>
          </a:p>
          <a:p>
            <a:pPr>
              <a:lnSpc>
                <a:spcPct val="150000"/>
              </a:lnSpc>
            </a:pP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給　与：</a:t>
            </a:r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万円～／月　但し、研修期間内は</a:t>
            </a:r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万円～／月　</a:t>
            </a:r>
          </a:p>
          <a:p>
            <a:pPr>
              <a:lnSpc>
                <a:spcPct val="150000"/>
              </a:lnSpc>
            </a:pP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求めるスキル：</a:t>
            </a:r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Excel(</a:t>
            </a: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データ入力</a:t>
            </a:r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表計算</a:t>
            </a:r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グラフ作成</a:t>
            </a:r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基本的な関数</a:t>
            </a:r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C9C79E-F10E-4EE3-BAEE-D46D4A5E1CB9}"/>
              </a:ext>
            </a:extLst>
          </p:cNvPr>
          <p:cNvSpPr txBox="1"/>
          <p:nvPr/>
        </p:nvSpPr>
        <p:spPr>
          <a:xfrm>
            <a:off x="1578077" y="6908539"/>
            <a:ext cx="5279923" cy="646331"/>
          </a:xfrm>
          <a:prstGeom prst="rect">
            <a:avLst/>
          </a:prstGeom>
          <a:solidFill>
            <a:srgbClr val="FFFF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kumimoji="1"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放課後会社説明会</a:t>
            </a:r>
            <a:r>
              <a:rPr kumimoji="1"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E4EB7E-4E5F-4E12-A121-7148E6C9AB92}"/>
              </a:ext>
            </a:extLst>
          </p:cNvPr>
          <p:cNvSpPr txBox="1"/>
          <p:nvPr/>
        </p:nvSpPr>
        <p:spPr>
          <a:xfrm>
            <a:off x="1150374" y="7575912"/>
            <a:ext cx="5707626" cy="1120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AABB33-C43B-4743-B784-BDF230ED625B}"/>
              </a:ext>
            </a:extLst>
          </p:cNvPr>
          <p:cNvSpPr txBox="1"/>
          <p:nvPr/>
        </p:nvSpPr>
        <p:spPr>
          <a:xfrm>
            <a:off x="971550" y="7872413"/>
            <a:ext cx="5886450" cy="954107"/>
          </a:xfrm>
          <a:prstGeom prst="rect">
            <a:avLst/>
          </a:prstGeom>
          <a:solidFill>
            <a:srgbClr val="FFFF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日〇曜日</a:t>
            </a:r>
            <a:r>
              <a:rPr kumimoji="1"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</a:t>
            </a:r>
            <a:r>
              <a:rPr kumimoji="1"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  <a:p>
            <a:pPr algn="ctr"/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お気軽にご参加ください　個別相談もお受けします</a:t>
            </a:r>
            <a:endParaRPr lang="en-US" altLang="ja-JP" sz="1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参加：事前申し込み不要　会場：当日講師より案内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936DE1-C08F-4DBC-88E5-089B52F29F84}"/>
              </a:ext>
            </a:extLst>
          </p:cNvPr>
          <p:cNvSpPr txBox="1"/>
          <p:nvPr/>
        </p:nvSpPr>
        <p:spPr>
          <a:xfrm>
            <a:off x="164306" y="8958257"/>
            <a:ext cx="6529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キョウリツネット株式会社</a:t>
            </a:r>
          </a:p>
          <a:p>
            <a:pPr algn="ctr"/>
            <a:r>
              <a:rPr kumimoji="1" lang="en-US" altLang="ja-JP" dirty="0"/>
              <a:t>rico-web.net</a:t>
            </a:r>
          </a:p>
          <a:p>
            <a:r>
              <a:rPr kumimoji="1" lang="ja-JP" altLang="en-US" sz="1200" dirty="0"/>
              <a:t>〒</a:t>
            </a:r>
            <a:r>
              <a:rPr kumimoji="1" lang="en-US" altLang="ja-JP" sz="1200" dirty="0"/>
              <a:t>164-8787 </a:t>
            </a:r>
            <a:r>
              <a:rPr kumimoji="1" lang="ja-JP" altLang="en-US" sz="1200" dirty="0"/>
              <a:t>東京都中野区東中野</a:t>
            </a:r>
            <a:r>
              <a:rPr kumimoji="1" lang="en-US" altLang="ja-JP" sz="1200" dirty="0"/>
              <a:t>4-2-3</a:t>
            </a:r>
            <a:r>
              <a:rPr kumimoji="1" lang="ja-JP" altLang="en-US" sz="1200" dirty="0"/>
              <a:t>　お問い合わせ：</a:t>
            </a:r>
            <a:r>
              <a:rPr kumimoji="1" lang="en-US" altLang="ja-JP" sz="1200" dirty="0"/>
              <a:t>test@rico-web.net</a:t>
            </a:r>
            <a:r>
              <a:rPr kumimoji="1" lang="ja-JP" altLang="en-US" sz="1200" dirty="0"/>
              <a:t>（採用担当：新井）</a:t>
            </a:r>
          </a:p>
        </p:txBody>
      </p:sp>
    </p:spTree>
    <p:extLst>
      <p:ext uri="{BB962C8B-B14F-4D97-AF65-F5344CB8AC3E}">
        <p14:creationId xmlns:p14="http://schemas.microsoft.com/office/powerpoint/2010/main" val="274782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175</Words>
  <Application>Microsoft Office PowerPoint</Application>
  <PresentationFormat>A4 210 x 297 mm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メイリオ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友美 片山</dc:creator>
  <cp:lastModifiedBy>ica2505</cp:lastModifiedBy>
  <cp:revision>8</cp:revision>
  <dcterms:created xsi:type="dcterms:W3CDTF">2025-07-09T01:59:33Z</dcterms:created>
  <dcterms:modified xsi:type="dcterms:W3CDTF">2025-07-10T02:21:34Z</dcterms:modified>
</cp:coreProperties>
</file>