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7772400" cy="10909300"/>
  <p:notesSz cx="7772400" cy="10909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5020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0000"/>
    <a:srgbClr val="EF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/>
    <p:restoredTop sz="94694"/>
  </p:normalViewPr>
  <p:slideViewPr>
    <p:cSldViewPr>
      <p:cViewPr varScale="1">
        <p:scale>
          <a:sx n="63" d="100"/>
          <a:sy n="63" d="100"/>
        </p:scale>
        <p:origin x="1224" y="120"/>
      </p:cViewPr>
      <p:guideLst>
        <p:guide orient="horz" pos="502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ECE0-0CC9-CF46-A8F9-8AEA39D01C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363663"/>
            <a:ext cx="2622550" cy="3681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5249863"/>
            <a:ext cx="6216650" cy="4295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F903-5898-2441-8295-21F198342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2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F903-5898-2441-8295-21F198342B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3406" y="3381883"/>
            <a:ext cx="6611937" cy="22909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6812" y="6109208"/>
            <a:ext cx="5445125" cy="272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937" y="2509139"/>
            <a:ext cx="3383756" cy="7200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6056" y="2509139"/>
            <a:ext cx="3383756" cy="7200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937" y="436372"/>
            <a:ext cx="7000875" cy="17454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937" y="2509139"/>
            <a:ext cx="7000875" cy="7200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4775" y="10145649"/>
            <a:ext cx="2489200" cy="54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937" y="10145649"/>
            <a:ext cx="1789112" cy="54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600700" y="10145649"/>
            <a:ext cx="1789112" cy="54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test@rico-web.ne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CCAB78-56FC-4323-BBB2-681CE0F83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150"/>
            <a:ext cx="7772399" cy="7360920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394C55D-05DF-4D02-AA86-FF391793D616}"/>
              </a:ext>
            </a:extLst>
          </p:cNvPr>
          <p:cNvSpPr/>
          <p:nvPr/>
        </p:nvSpPr>
        <p:spPr>
          <a:xfrm>
            <a:off x="0" y="6927770"/>
            <a:ext cx="7772400" cy="3981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F93B35-6CDC-4FA5-B607-0193F206F479}"/>
              </a:ext>
            </a:extLst>
          </p:cNvPr>
          <p:cNvSpPr txBox="1"/>
          <p:nvPr/>
        </p:nvSpPr>
        <p:spPr>
          <a:xfrm>
            <a:off x="154029" y="-12958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キョウリツネット株式会社</a:t>
            </a:r>
            <a:endParaRPr kumimoji="1" lang="en-US" altLang="ja-JP" sz="1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rico-web.net</a:t>
            </a:r>
            <a:endParaRPr kumimoji="1" lang="ja-JP" altLang="en-US" sz="1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74FFDA-2D7F-4991-B92E-10AD955E7D23}"/>
              </a:ext>
            </a:extLst>
          </p:cNvPr>
          <p:cNvSpPr txBox="1"/>
          <p:nvPr/>
        </p:nvSpPr>
        <p:spPr>
          <a:xfrm>
            <a:off x="995482" y="1319186"/>
            <a:ext cx="540404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kumimoji="1" lang="ja-JP" altLang="en-US" sz="4800" b="1" spc="-3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Kozuka Gothic Pro B" panose="020B0400000000000000" pitchFamily="34" charset="-128"/>
                <a:ea typeface="Kozuka Gothic Pro B" panose="020B0400000000000000" pitchFamily="34" charset="-128"/>
              </a:rPr>
              <a:t>インフラエンジニア</a:t>
            </a:r>
            <a:endParaRPr kumimoji="1" lang="en-US" altLang="ja-JP" sz="4800" b="1" spc="-300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Kozuka Gothic Pro B" panose="020B0400000000000000" pitchFamily="34" charset="-128"/>
              <a:ea typeface="Kozuka Gothic Pro B" panose="020B0400000000000000" pitchFamily="34" charset="-128"/>
            </a:endParaRPr>
          </a:p>
          <a:p>
            <a:pPr algn="ctr"/>
            <a:r>
              <a:rPr kumimoji="1" lang="ja-JP" altLang="en-US" sz="48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放課後会社説明会</a:t>
            </a:r>
            <a:endParaRPr kumimoji="1" lang="ja-JP" altLang="en-US" sz="4800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ctr"/>
            <a:endParaRPr kumimoji="1" lang="en-US" altLang="ja-JP" sz="4800" b="1" spc="-300" dirty="0">
              <a:solidFill>
                <a:schemeClr val="bg1"/>
              </a:solidFill>
              <a:latin typeface="Kozuka Gothic Pro B" panose="020B0400000000000000" pitchFamily="34" charset="-128"/>
              <a:ea typeface="Kozuka Gothic Pro B" panose="020B04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F9ADCF-655D-40CF-A092-B5BB02DE5DBC}"/>
              </a:ext>
            </a:extLst>
          </p:cNvPr>
          <p:cNvSpPr txBox="1"/>
          <p:nvPr/>
        </p:nvSpPr>
        <p:spPr>
          <a:xfrm>
            <a:off x="775535" y="227514"/>
            <a:ext cx="6161991" cy="10542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prstTxWarp prst="textInflateTop">
              <a:avLst/>
            </a:prstTxWarp>
            <a:spAutoFit/>
          </a:bodyPr>
          <a:lstStyle/>
          <a:p>
            <a:pPr algn="ctr"/>
            <a:r>
              <a:rPr kumimoji="1" lang="ja-JP" altLang="en-US" b="1" dirty="0">
                <a:ln w="31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派手じゃない。でも、確かな仕事を</a:t>
            </a:r>
            <a:r>
              <a:rPr kumimoji="1" lang="ja-JP" altLang="en-US" dirty="0">
                <a:ln w="190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  <p:sp>
        <p:nvSpPr>
          <p:cNvPr id="13" name="四角形: 対角を切り取る 12">
            <a:extLst>
              <a:ext uri="{FF2B5EF4-FFF2-40B4-BE49-F238E27FC236}">
                <a16:creationId xmlns:a16="http://schemas.microsoft.com/office/drawing/2014/main" id="{407AFBCE-5573-458F-B348-B482287A6AAC}"/>
              </a:ext>
            </a:extLst>
          </p:cNvPr>
          <p:cNvSpPr/>
          <p:nvPr/>
        </p:nvSpPr>
        <p:spPr>
          <a:xfrm flipH="1">
            <a:off x="4000327" y="7141888"/>
            <a:ext cx="3543474" cy="3549614"/>
          </a:xfrm>
          <a:prstGeom prst="snip2DiagRect">
            <a:avLst>
              <a:gd name="adj1" fmla="val 5200"/>
              <a:gd name="adj2" fmla="val 16667"/>
            </a:avLst>
          </a:prstGeom>
          <a:solidFill>
            <a:srgbClr val="FFFFFF">
              <a:alpha val="50196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28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日〇曜日</a:t>
            </a:r>
            <a:r>
              <a:rPr kumimoji="1" lang="en-US" altLang="ja-JP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</a:t>
            </a:r>
            <a:r>
              <a:rPr kumimoji="1" lang="en-US" altLang="ja-JP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kumimoji="1" lang="en-US" altLang="ja-JP" sz="28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b="1" u="sng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1800" b="1" u="sng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参加</a:t>
            </a:r>
            <a:r>
              <a:rPr lang="ja-JP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：事前申し込み不要　</a:t>
            </a:r>
            <a:r>
              <a:rPr lang="ja-JP" alt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会場</a:t>
            </a:r>
            <a:r>
              <a:rPr lang="ja-JP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：当日講師より案内</a:t>
            </a:r>
            <a:endParaRPr lang="en-US" altLang="ja-JP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個別相談もお受けします</a:t>
            </a:r>
            <a:endParaRPr lang="en-US" altLang="ja-JP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お気軽にご参加ください</a:t>
            </a:r>
            <a:endParaRPr lang="en-US" altLang="ja-JP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51D7296-01A4-4355-979D-91037F9A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" y="2887254"/>
            <a:ext cx="6578154" cy="3865199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35AF3E-E9B5-4D6E-9BA3-BBD3AB4F2DBD}"/>
              </a:ext>
            </a:extLst>
          </p:cNvPr>
          <p:cNvSpPr txBox="1"/>
          <p:nvPr/>
        </p:nvSpPr>
        <p:spPr>
          <a:xfrm>
            <a:off x="98886" y="7270296"/>
            <a:ext cx="3886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〒</a:t>
            </a:r>
            <a:r>
              <a:rPr lang="en-US" altLang="zh-TW" sz="1400" dirty="0"/>
              <a:t>164-8787 </a:t>
            </a:r>
            <a:r>
              <a:rPr lang="zh-TW" altLang="en-US" sz="1400" dirty="0"/>
              <a:t>東京都中野区東中野</a:t>
            </a:r>
            <a:r>
              <a:rPr lang="en-US" altLang="zh-TW" sz="1400" dirty="0"/>
              <a:t>4-2-3</a:t>
            </a:r>
            <a:endParaRPr kumimoji="1" lang="ja-JP" altLang="en-US" sz="1400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D03C1AB7-D1D3-42EB-AE5A-382CDA3DD2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5" y="7607104"/>
            <a:ext cx="3174802" cy="21869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5482381-B461-42F0-BCD0-37CD8521C633}"/>
              </a:ext>
            </a:extLst>
          </p:cNvPr>
          <p:cNvSpPr txBox="1"/>
          <p:nvPr/>
        </p:nvSpPr>
        <p:spPr>
          <a:xfrm>
            <a:off x="154029" y="9961215"/>
            <a:ext cx="3543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お問い合わせ：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hlinkClick r:id="rId6"/>
              </a:rPr>
              <a:t>test@rico-web.net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　（採用担当：新井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98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14689</TotalTime>
  <Words>82</Words>
  <Application>Microsoft Office PowerPoint</Application>
  <PresentationFormat>ユーザー設定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Kozuka Gothic Pro B</vt:lpstr>
      <vt:lpstr>メイリオ</vt:lpstr>
      <vt:lpstr>游ゴシック</vt:lpstr>
      <vt:lpstr>Calibri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Basic_008_水濡れ注意</dc:title>
  <dc:creator>anco</dc:creator>
  <cp:lastModifiedBy>ica2505</cp:lastModifiedBy>
  <cp:revision>51</cp:revision>
  <dcterms:created xsi:type="dcterms:W3CDTF">2024-11-29T09:39:49Z</dcterms:created>
  <dcterms:modified xsi:type="dcterms:W3CDTF">2025-07-10T04:25:59Z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Adobe Illustrator 28.6 (Macintosh)</vt:lpwstr>
  </property>
  <property fmtid="{D5CDD505-2E9C-101B-9397-08002B2CF9AE}" pid="4" name="LastSaved">
    <vt:filetime>2024-11-29T00:00:00Z</vt:filetime>
  </property>
  <property fmtid="{D5CDD505-2E9C-101B-9397-08002B2CF9AE}" pid="5" name="Producer">
    <vt:lpwstr>Adobe PDF library 17.00</vt:lpwstr>
  </property>
</Properties>
</file>