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7772400" cy="109093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455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8EC"/>
    <a:srgbClr val="FFFFFF"/>
    <a:srgbClr val="00B050"/>
    <a:srgbClr val="71539B"/>
    <a:srgbClr val="2F5597"/>
    <a:srgbClr val="FCEEC4"/>
    <a:srgbClr val="B32425"/>
    <a:srgbClr val="213249"/>
    <a:srgbClr val="A2A9B3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7" autoAdjust="0"/>
    <p:restoredTop sz="94656" autoAdjust="0"/>
  </p:normalViewPr>
  <p:slideViewPr>
    <p:cSldViewPr>
      <p:cViewPr>
        <p:scale>
          <a:sx n="75" d="100"/>
          <a:sy n="75" d="100"/>
        </p:scale>
        <p:origin x="1470" y="-90"/>
      </p:cViewPr>
      <p:guideLst>
        <p:guide orient="horz" pos="455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ECE0-0CC9-CF46-A8F9-8AEA39D01C8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611438" y="1363663"/>
            <a:ext cx="2549525" cy="3681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77875" y="5249863"/>
            <a:ext cx="6216650" cy="4295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1036320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402138" y="1036320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FF903-5898-2441-8295-21F198342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42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1pPr>
    <a:lvl2pPr marL="410246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2pPr>
    <a:lvl3pPr marL="820491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3pPr>
    <a:lvl4pPr marL="1230737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4pPr>
    <a:lvl5pPr marL="1640982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5pPr>
    <a:lvl6pPr marL="2051228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6pPr>
    <a:lvl7pPr marL="2461473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7pPr>
    <a:lvl8pPr marL="2871719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8pPr>
    <a:lvl9pPr marL="3281964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770" y="3070860"/>
            <a:ext cx="58340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9540" y="5547360"/>
            <a:ext cx="480452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3180" y="2278380"/>
            <a:ext cx="29856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4755" y="2278380"/>
            <a:ext cx="29856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180" y="396240"/>
            <a:ext cx="61772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180" y="2278380"/>
            <a:ext cx="61772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3625" y="9212580"/>
            <a:ext cx="2196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3180" y="9212580"/>
            <a:ext cx="1578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41794" y="9212580"/>
            <a:ext cx="1578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0C84AEF-5A92-4014-B6D6-2B5DFB29462F}"/>
              </a:ext>
            </a:extLst>
          </p:cNvPr>
          <p:cNvSpPr/>
          <p:nvPr/>
        </p:nvSpPr>
        <p:spPr>
          <a:xfrm>
            <a:off x="-1" y="9111237"/>
            <a:ext cx="6871589" cy="1405145"/>
          </a:xfrm>
          <a:prstGeom prst="roundRect">
            <a:avLst>
              <a:gd name="adj" fmla="val 2782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19229C99-6F1C-4013-B84A-5AF46F168FDD}"/>
              </a:ext>
            </a:extLst>
          </p:cNvPr>
          <p:cNvGrpSpPr/>
          <p:nvPr/>
        </p:nvGrpSpPr>
        <p:grpSpPr>
          <a:xfrm rot="1265604">
            <a:off x="-2571948" y="-2837363"/>
            <a:ext cx="4789047" cy="7525645"/>
            <a:chOff x="-630384" y="228601"/>
            <a:chExt cx="4267200" cy="6705600"/>
          </a:xfrm>
        </p:grpSpPr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D1E15989-1293-4C4A-A522-238813E32A20}"/>
                </a:ext>
              </a:extLst>
            </p:cNvPr>
            <p:cNvCxnSpPr>
              <a:cxnSpLocks/>
            </p:cNvCxnSpPr>
            <p:nvPr/>
          </p:nvCxnSpPr>
          <p:spPr>
            <a:xfrm>
              <a:off x="1198416" y="1652153"/>
              <a:ext cx="2133600" cy="213360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D6327022-FAE3-4D8A-9140-1B56C244DDFF}"/>
                </a:ext>
              </a:extLst>
            </p:cNvPr>
            <p:cNvCxnSpPr>
              <a:cxnSpLocks/>
            </p:cNvCxnSpPr>
            <p:nvPr/>
          </p:nvCxnSpPr>
          <p:spPr>
            <a:xfrm>
              <a:off x="1267690" y="2331027"/>
              <a:ext cx="2057401" cy="2057401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FCA8E283-13A6-464E-9E19-942DDEA95E53}"/>
                </a:ext>
              </a:extLst>
            </p:cNvPr>
            <p:cNvCxnSpPr>
              <a:cxnSpLocks/>
            </p:cNvCxnSpPr>
            <p:nvPr/>
          </p:nvCxnSpPr>
          <p:spPr>
            <a:xfrm>
              <a:off x="741215" y="2414152"/>
              <a:ext cx="2895601" cy="2895601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E7012DFC-11C7-4DB0-9241-E2AB55F83253}"/>
                </a:ext>
              </a:extLst>
            </p:cNvPr>
            <p:cNvCxnSpPr/>
            <p:nvPr/>
          </p:nvCxnSpPr>
          <p:spPr>
            <a:xfrm>
              <a:off x="588816" y="2871353"/>
              <a:ext cx="2438400" cy="243840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D27BEEF3-B1A6-46C8-A088-D69F93097659}"/>
                </a:ext>
              </a:extLst>
            </p:cNvPr>
            <p:cNvCxnSpPr/>
            <p:nvPr/>
          </p:nvCxnSpPr>
          <p:spPr>
            <a:xfrm>
              <a:off x="-20784" y="2871353"/>
              <a:ext cx="2438400" cy="243840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DA06163B-5CD7-4C26-B655-406A50BE7CED}"/>
                </a:ext>
              </a:extLst>
            </p:cNvPr>
            <p:cNvCxnSpPr/>
            <p:nvPr/>
          </p:nvCxnSpPr>
          <p:spPr>
            <a:xfrm>
              <a:off x="-630384" y="2871353"/>
              <a:ext cx="2438400" cy="243840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5437AB9B-B409-4610-8335-560CBEB7886D}"/>
                </a:ext>
              </a:extLst>
            </p:cNvPr>
            <p:cNvCxnSpPr>
              <a:cxnSpLocks/>
            </p:cNvCxnSpPr>
            <p:nvPr/>
          </p:nvCxnSpPr>
          <p:spPr>
            <a:xfrm>
              <a:off x="1669470" y="1513607"/>
              <a:ext cx="1662546" cy="1662546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738CB9E4-50B3-4CD3-9094-415512B22B9E}"/>
                </a:ext>
              </a:extLst>
            </p:cNvPr>
            <p:cNvCxnSpPr/>
            <p:nvPr/>
          </p:nvCxnSpPr>
          <p:spPr>
            <a:xfrm rot="16200000">
              <a:off x="886691" y="3886201"/>
              <a:ext cx="2438400" cy="243840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190435B8-83FA-44DC-B23F-7292FE853B45}"/>
                </a:ext>
              </a:extLst>
            </p:cNvPr>
            <p:cNvCxnSpPr/>
            <p:nvPr/>
          </p:nvCxnSpPr>
          <p:spPr>
            <a:xfrm rot="16200000">
              <a:off x="886691" y="4495801"/>
              <a:ext cx="2438400" cy="243840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B379FEC6-571C-4FBC-A82B-88F792E5F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6256" y="228601"/>
              <a:ext cx="3491347" cy="3491347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8DE443ED-25EB-4CC1-A05E-77F0F8600D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508" y="838200"/>
              <a:ext cx="2992583" cy="2992583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F18CB514-4106-4EA0-9484-D8D1D1D99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292" y="1447800"/>
              <a:ext cx="2971800" cy="297180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58E5C30F-F7D8-4FEA-BCAC-84467C9110A6}"/>
                </a:ext>
              </a:extLst>
            </p:cNvPr>
            <p:cNvCxnSpPr/>
            <p:nvPr/>
          </p:nvCxnSpPr>
          <p:spPr>
            <a:xfrm rot="16200000">
              <a:off x="886691" y="2057401"/>
              <a:ext cx="2438400" cy="243840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76178CE3-2003-4B30-89B6-FBBBA6FEABA7}"/>
                </a:ext>
              </a:extLst>
            </p:cNvPr>
            <p:cNvCxnSpPr/>
            <p:nvPr/>
          </p:nvCxnSpPr>
          <p:spPr>
            <a:xfrm rot="16200000">
              <a:off x="886691" y="2667001"/>
              <a:ext cx="2438400" cy="243840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455D16BE-B395-4643-87FA-84C4E9BD689F}"/>
                </a:ext>
              </a:extLst>
            </p:cNvPr>
            <p:cNvCxnSpPr/>
            <p:nvPr/>
          </p:nvCxnSpPr>
          <p:spPr>
            <a:xfrm rot="16200000">
              <a:off x="886691" y="3276601"/>
              <a:ext cx="2438400" cy="243840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61655551-0213-4DE6-82E9-2A70B574B8D7}"/>
              </a:ext>
            </a:extLst>
          </p:cNvPr>
          <p:cNvGrpSpPr/>
          <p:nvPr/>
        </p:nvGrpSpPr>
        <p:grpSpPr>
          <a:xfrm rot="9002487">
            <a:off x="4760923" y="-1723334"/>
            <a:ext cx="4829459" cy="7525645"/>
            <a:chOff x="-630384" y="228601"/>
            <a:chExt cx="4303209" cy="6705600"/>
          </a:xfrm>
        </p:grpSpPr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AE283731-9E80-42C8-815C-88A638B5EC60}"/>
                </a:ext>
              </a:extLst>
            </p:cNvPr>
            <p:cNvCxnSpPr>
              <a:cxnSpLocks/>
            </p:cNvCxnSpPr>
            <p:nvPr/>
          </p:nvCxnSpPr>
          <p:spPr>
            <a:xfrm>
              <a:off x="1198416" y="1652153"/>
              <a:ext cx="2133600" cy="213360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E9AE0FFD-131D-4C3A-94F6-599BCB67F2E7}"/>
                </a:ext>
              </a:extLst>
            </p:cNvPr>
            <p:cNvCxnSpPr>
              <a:cxnSpLocks/>
            </p:cNvCxnSpPr>
            <p:nvPr/>
          </p:nvCxnSpPr>
          <p:spPr>
            <a:xfrm>
              <a:off x="1267690" y="2331027"/>
              <a:ext cx="2057401" cy="2057401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E26E3A4B-BF3A-422F-885F-614F09C56950}"/>
                </a:ext>
              </a:extLst>
            </p:cNvPr>
            <p:cNvCxnSpPr>
              <a:cxnSpLocks/>
            </p:cNvCxnSpPr>
            <p:nvPr/>
          </p:nvCxnSpPr>
          <p:spPr>
            <a:xfrm rot="12597513" flipH="1" flipV="1">
              <a:off x="287970" y="3198537"/>
              <a:ext cx="3384855" cy="909595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9F7D8847-0941-4651-B074-F62A10627EF2}"/>
                </a:ext>
              </a:extLst>
            </p:cNvPr>
            <p:cNvCxnSpPr/>
            <p:nvPr/>
          </p:nvCxnSpPr>
          <p:spPr>
            <a:xfrm>
              <a:off x="588816" y="2871353"/>
              <a:ext cx="2438400" cy="243840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>
              <a:extLst>
                <a:ext uri="{FF2B5EF4-FFF2-40B4-BE49-F238E27FC236}">
                  <a16:creationId xmlns:a16="http://schemas.microsoft.com/office/drawing/2014/main" id="{368DEC2C-DC62-4F9E-AD15-BACC0C687862}"/>
                </a:ext>
              </a:extLst>
            </p:cNvPr>
            <p:cNvCxnSpPr/>
            <p:nvPr/>
          </p:nvCxnSpPr>
          <p:spPr>
            <a:xfrm>
              <a:off x="-20784" y="2871353"/>
              <a:ext cx="2438400" cy="243840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197CB155-0F49-4724-85A8-196AC6562A16}"/>
                </a:ext>
              </a:extLst>
            </p:cNvPr>
            <p:cNvCxnSpPr/>
            <p:nvPr/>
          </p:nvCxnSpPr>
          <p:spPr>
            <a:xfrm>
              <a:off x="-630384" y="2871353"/>
              <a:ext cx="2438400" cy="243840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1FA1A8E3-E366-44B7-8941-4B742D57D2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9470" y="1513607"/>
              <a:ext cx="1662546" cy="1662546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98B1F5E2-8336-4247-8472-5D3DF0B889FE}"/>
                </a:ext>
              </a:extLst>
            </p:cNvPr>
            <p:cNvCxnSpPr/>
            <p:nvPr/>
          </p:nvCxnSpPr>
          <p:spPr>
            <a:xfrm rot="16200000">
              <a:off x="886691" y="3886201"/>
              <a:ext cx="2438400" cy="243840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FDB4FDE0-CBB6-4D84-B9C2-E83617EEA8A1}"/>
                </a:ext>
              </a:extLst>
            </p:cNvPr>
            <p:cNvCxnSpPr/>
            <p:nvPr/>
          </p:nvCxnSpPr>
          <p:spPr>
            <a:xfrm rot="16200000">
              <a:off x="886691" y="4495801"/>
              <a:ext cx="2438400" cy="243840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D3BC05D7-DD40-452E-9D12-B4AFDBCDB9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66256" y="228601"/>
              <a:ext cx="3491347" cy="3491347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39284906-C44C-46AF-9177-242B9049D8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508" y="838200"/>
              <a:ext cx="2992583" cy="2992583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78E2F95A-DB07-4D85-9BDD-A2C64A861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292" y="1447800"/>
              <a:ext cx="2971800" cy="297180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038DFF0E-F1B4-4ACA-8AB6-6FF2E374A7DE}"/>
                </a:ext>
              </a:extLst>
            </p:cNvPr>
            <p:cNvCxnSpPr/>
            <p:nvPr/>
          </p:nvCxnSpPr>
          <p:spPr>
            <a:xfrm rot="16200000">
              <a:off x="886691" y="2057401"/>
              <a:ext cx="2438400" cy="243840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E78063FD-4339-4C33-BB8E-DB99A5622D5C}"/>
                </a:ext>
              </a:extLst>
            </p:cNvPr>
            <p:cNvCxnSpPr/>
            <p:nvPr/>
          </p:nvCxnSpPr>
          <p:spPr>
            <a:xfrm rot="16200000">
              <a:off x="886691" y="2667001"/>
              <a:ext cx="2438400" cy="243840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43474E31-EAD9-4253-94D0-710B439638DC}"/>
                </a:ext>
              </a:extLst>
            </p:cNvPr>
            <p:cNvCxnSpPr/>
            <p:nvPr/>
          </p:nvCxnSpPr>
          <p:spPr>
            <a:xfrm rot="16200000">
              <a:off x="886691" y="3276601"/>
              <a:ext cx="2438400" cy="243840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"/>
          <p:cNvSpPr/>
          <p:nvPr/>
        </p:nvSpPr>
        <p:spPr>
          <a:xfrm>
            <a:off x="266614" y="2207074"/>
            <a:ext cx="7714311" cy="42885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  <a:effectLst/>
        </p:spPr>
        <p:txBody>
          <a:bodyPr lIns="45719" rIns="45719" anchor="ctr"/>
          <a:lstStyle/>
          <a:p>
            <a:endParaRPr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76" name="テキスト ボックス 91">
            <a:extLst>
              <a:ext uri="{FF2B5EF4-FFF2-40B4-BE49-F238E27FC236}">
                <a16:creationId xmlns:a16="http://schemas.microsoft.com/office/drawing/2014/main" id="{6EB16BF4-C24A-4722-A4F6-520076558DCD}"/>
              </a:ext>
            </a:extLst>
          </p:cNvPr>
          <p:cNvSpPr txBox="1"/>
          <p:nvPr/>
        </p:nvSpPr>
        <p:spPr>
          <a:xfrm>
            <a:off x="472624" y="2891054"/>
            <a:ext cx="5930358" cy="3539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仕事内容</a:t>
            </a:r>
            <a:endParaRPr lang="en-US" altLang="ja-JP" sz="16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ja-JP" altLang="en-US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　　ネットワーク・サーバー業務</a:t>
            </a:r>
            <a:endParaRPr lang="en-US" altLang="ja-JP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雇用形態</a:t>
            </a:r>
            <a:endParaRPr lang="en-US" altLang="ja-JP" sz="16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ja-JP" altLang="en-US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　　正社員 </a:t>
            </a:r>
            <a:r>
              <a:rPr lang="en-US" altLang="ja-JP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ja-JP" altLang="en-US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研修期間</a:t>
            </a:r>
            <a:r>
              <a:rPr lang="en-US" altLang="ja-JP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6</a:t>
            </a:r>
            <a:r>
              <a:rPr lang="ja-JP" altLang="en-US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ヶ月契約あり</a:t>
            </a:r>
            <a:r>
              <a:rPr lang="en-US" altLang="ja-JP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ja-JP" altLang="en-US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勤務地</a:t>
            </a:r>
            <a:endParaRPr lang="en-US" altLang="ja-JP" sz="16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ja-JP" altLang="en-US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　　都内 </a:t>
            </a:r>
            <a:r>
              <a:rPr lang="en-US" altLang="ja-JP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ja-JP" altLang="en-US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テレワーク 週</a:t>
            </a:r>
            <a:r>
              <a:rPr lang="en-US" altLang="ja-JP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</a:t>
            </a:r>
            <a:r>
              <a:rPr lang="ja-JP" altLang="en-US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日</a:t>
            </a:r>
            <a:r>
              <a:rPr lang="en-US" altLang="ja-JP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勤務時間</a:t>
            </a:r>
            <a:endParaRPr lang="en-US" altLang="ja-JP" sz="16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ja-JP" altLang="en-US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　　 </a:t>
            </a:r>
            <a:r>
              <a:rPr lang="en-US" altLang="ja-JP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9:00</a:t>
            </a:r>
            <a:r>
              <a:rPr lang="ja-JP" altLang="en-US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～</a:t>
            </a:r>
            <a:r>
              <a:rPr lang="en-US" altLang="ja-JP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18:00 </a:t>
            </a:r>
          </a:p>
          <a:p>
            <a:r>
              <a:rPr lang="ja-JP" altLang="en-US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　　残業ほぼなし </a:t>
            </a:r>
            <a:r>
              <a:rPr lang="en-US" altLang="ja-JP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ja-JP" altLang="en-US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繁忙期は</a:t>
            </a:r>
            <a:r>
              <a:rPr lang="en-US" altLang="ja-JP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3</a:t>
            </a:r>
            <a:r>
              <a:rPr lang="ja-JP" altLang="en-US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時間程度</a:t>
            </a:r>
            <a:r>
              <a:rPr lang="en-US" altLang="ja-JP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給与</a:t>
            </a:r>
            <a:endParaRPr lang="en-US" altLang="ja-JP" sz="16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ja-JP" altLang="en-US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　　月</a:t>
            </a:r>
            <a:r>
              <a:rPr lang="en-US" altLang="ja-JP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23</a:t>
            </a:r>
            <a:r>
              <a:rPr lang="ja-JP" altLang="en-US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万円～ </a:t>
            </a:r>
            <a:endParaRPr lang="en-US" altLang="ja-JP" sz="16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ja-JP" altLang="en-US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　　</a:t>
            </a:r>
            <a:r>
              <a:rPr lang="en-US" altLang="ja-JP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※</a:t>
            </a:r>
            <a:r>
              <a:rPr lang="ja-JP" altLang="en-US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研修期間中</a:t>
            </a:r>
            <a:r>
              <a:rPr lang="en-US" altLang="ja-JP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(6</a:t>
            </a:r>
            <a:r>
              <a:rPr lang="ja-JP" altLang="en-US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ヶ月</a:t>
            </a:r>
            <a:r>
              <a:rPr lang="en-US" altLang="ja-JP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ja-JP" altLang="en-US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は月</a:t>
            </a:r>
            <a:r>
              <a:rPr lang="en-US" altLang="ja-JP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18</a:t>
            </a:r>
            <a:r>
              <a:rPr lang="ja-JP" altLang="en-US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万円～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6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求めるスキル</a:t>
            </a:r>
            <a:endParaRPr lang="en-US" altLang="ja-JP" sz="16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ja-JP" altLang="en-US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　　</a:t>
            </a:r>
            <a:r>
              <a:rPr lang="en-US" altLang="ja-JP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Excel (</a:t>
            </a:r>
            <a:r>
              <a:rPr lang="ja-JP" altLang="en-US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データ入力、表計算、グラフ作成、基本的な関数</a:t>
            </a:r>
            <a:r>
              <a:rPr lang="en-US" altLang="ja-JP" sz="16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70" name="吹き出し: 角を丸めた四角形 39">
            <a:extLst>
              <a:ext uri="{FF2B5EF4-FFF2-40B4-BE49-F238E27FC236}">
                <a16:creationId xmlns:a16="http://schemas.microsoft.com/office/drawing/2014/main" id="{F6FC53E3-EEE1-453C-9739-B013241F41A4}"/>
              </a:ext>
            </a:extLst>
          </p:cNvPr>
          <p:cNvSpPr/>
          <p:nvPr/>
        </p:nvSpPr>
        <p:spPr>
          <a:xfrm>
            <a:off x="3880273" y="6807025"/>
            <a:ext cx="2743929" cy="1439100"/>
          </a:xfrm>
          <a:custGeom>
            <a:avLst/>
            <a:gdLst>
              <a:gd name="connsiteX0" fmla="*/ 0 w 2230584"/>
              <a:gd name="connsiteY0" fmla="*/ 249087 h 1494491"/>
              <a:gd name="connsiteX1" fmla="*/ 249087 w 2230584"/>
              <a:gd name="connsiteY1" fmla="*/ 0 h 1494491"/>
              <a:gd name="connsiteX2" fmla="*/ 371764 w 2230584"/>
              <a:gd name="connsiteY2" fmla="*/ 0 h 1494491"/>
              <a:gd name="connsiteX3" fmla="*/ 371764 w 2230584"/>
              <a:gd name="connsiteY3" fmla="*/ 0 h 1494491"/>
              <a:gd name="connsiteX4" fmla="*/ 929410 w 2230584"/>
              <a:gd name="connsiteY4" fmla="*/ 0 h 1494491"/>
              <a:gd name="connsiteX5" fmla="*/ 1981497 w 2230584"/>
              <a:gd name="connsiteY5" fmla="*/ 0 h 1494491"/>
              <a:gd name="connsiteX6" fmla="*/ 2230584 w 2230584"/>
              <a:gd name="connsiteY6" fmla="*/ 249087 h 1494491"/>
              <a:gd name="connsiteX7" fmla="*/ 2230584 w 2230584"/>
              <a:gd name="connsiteY7" fmla="*/ 871786 h 1494491"/>
              <a:gd name="connsiteX8" fmla="*/ 2230584 w 2230584"/>
              <a:gd name="connsiteY8" fmla="*/ 871786 h 1494491"/>
              <a:gd name="connsiteX9" fmla="*/ 2230584 w 2230584"/>
              <a:gd name="connsiteY9" fmla="*/ 1245409 h 1494491"/>
              <a:gd name="connsiteX10" fmla="*/ 2230584 w 2230584"/>
              <a:gd name="connsiteY10" fmla="*/ 1245404 h 1494491"/>
              <a:gd name="connsiteX11" fmla="*/ 1981497 w 2230584"/>
              <a:gd name="connsiteY11" fmla="*/ 1494491 h 1494491"/>
              <a:gd name="connsiteX12" fmla="*/ 929410 w 2230584"/>
              <a:gd name="connsiteY12" fmla="*/ 1494491 h 1494491"/>
              <a:gd name="connsiteX13" fmla="*/ 993480 w 2230584"/>
              <a:gd name="connsiteY13" fmla="*/ 1966182 h 1494491"/>
              <a:gd name="connsiteX14" fmla="*/ 371764 w 2230584"/>
              <a:gd name="connsiteY14" fmla="*/ 1494491 h 1494491"/>
              <a:gd name="connsiteX15" fmla="*/ 249087 w 2230584"/>
              <a:gd name="connsiteY15" fmla="*/ 1494491 h 1494491"/>
              <a:gd name="connsiteX16" fmla="*/ 0 w 2230584"/>
              <a:gd name="connsiteY16" fmla="*/ 1245404 h 1494491"/>
              <a:gd name="connsiteX17" fmla="*/ 0 w 2230584"/>
              <a:gd name="connsiteY17" fmla="*/ 1245409 h 1494491"/>
              <a:gd name="connsiteX18" fmla="*/ 0 w 2230584"/>
              <a:gd name="connsiteY18" fmla="*/ 871786 h 1494491"/>
              <a:gd name="connsiteX19" fmla="*/ 0 w 2230584"/>
              <a:gd name="connsiteY19" fmla="*/ 871786 h 1494491"/>
              <a:gd name="connsiteX20" fmla="*/ 0 w 2230584"/>
              <a:gd name="connsiteY20" fmla="*/ 249087 h 1494491"/>
              <a:gd name="connsiteX0" fmla="*/ 0 w 2230584"/>
              <a:gd name="connsiteY0" fmla="*/ 249087 h 1966182"/>
              <a:gd name="connsiteX1" fmla="*/ 249087 w 2230584"/>
              <a:gd name="connsiteY1" fmla="*/ 0 h 1966182"/>
              <a:gd name="connsiteX2" fmla="*/ 371764 w 2230584"/>
              <a:gd name="connsiteY2" fmla="*/ 0 h 1966182"/>
              <a:gd name="connsiteX3" fmla="*/ 371764 w 2230584"/>
              <a:gd name="connsiteY3" fmla="*/ 0 h 1966182"/>
              <a:gd name="connsiteX4" fmla="*/ 929410 w 2230584"/>
              <a:gd name="connsiteY4" fmla="*/ 0 h 1966182"/>
              <a:gd name="connsiteX5" fmla="*/ 1981497 w 2230584"/>
              <a:gd name="connsiteY5" fmla="*/ 0 h 1966182"/>
              <a:gd name="connsiteX6" fmla="*/ 2230584 w 2230584"/>
              <a:gd name="connsiteY6" fmla="*/ 249087 h 1966182"/>
              <a:gd name="connsiteX7" fmla="*/ 2230584 w 2230584"/>
              <a:gd name="connsiteY7" fmla="*/ 871786 h 1966182"/>
              <a:gd name="connsiteX8" fmla="*/ 2230584 w 2230584"/>
              <a:gd name="connsiteY8" fmla="*/ 871786 h 1966182"/>
              <a:gd name="connsiteX9" fmla="*/ 2230584 w 2230584"/>
              <a:gd name="connsiteY9" fmla="*/ 1245409 h 1966182"/>
              <a:gd name="connsiteX10" fmla="*/ 2230584 w 2230584"/>
              <a:gd name="connsiteY10" fmla="*/ 1245404 h 1966182"/>
              <a:gd name="connsiteX11" fmla="*/ 1981497 w 2230584"/>
              <a:gd name="connsiteY11" fmla="*/ 1494491 h 1966182"/>
              <a:gd name="connsiteX12" fmla="*/ 1455190 w 2230584"/>
              <a:gd name="connsiteY12" fmla="*/ 1479251 h 1966182"/>
              <a:gd name="connsiteX13" fmla="*/ 993480 w 2230584"/>
              <a:gd name="connsiteY13" fmla="*/ 1966182 h 1966182"/>
              <a:gd name="connsiteX14" fmla="*/ 371764 w 2230584"/>
              <a:gd name="connsiteY14" fmla="*/ 1494491 h 1966182"/>
              <a:gd name="connsiteX15" fmla="*/ 249087 w 2230584"/>
              <a:gd name="connsiteY15" fmla="*/ 1494491 h 1966182"/>
              <a:gd name="connsiteX16" fmla="*/ 0 w 2230584"/>
              <a:gd name="connsiteY16" fmla="*/ 1245404 h 1966182"/>
              <a:gd name="connsiteX17" fmla="*/ 0 w 2230584"/>
              <a:gd name="connsiteY17" fmla="*/ 1245409 h 1966182"/>
              <a:gd name="connsiteX18" fmla="*/ 0 w 2230584"/>
              <a:gd name="connsiteY18" fmla="*/ 871786 h 1966182"/>
              <a:gd name="connsiteX19" fmla="*/ 0 w 2230584"/>
              <a:gd name="connsiteY19" fmla="*/ 871786 h 1966182"/>
              <a:gd name="connsiteX20" fmla="*/ 0 w 2230584"/>
              <a:gd name="connsiteY20" fmla="*/ 249087 h 1966182"/>
              <a:gd name="connsiteX0" fmla="*/ 0 w 2230584"/>
              <a:gd name="connsiteY0" fmla="*/ 249087 h 1966182"/>
              <a:gd name="connsiteX1" fmla="*/ 249087 w 2230584"/>
              <a:gd name="connsiteY1" fmla="*/ 0 h 1966182"/>
              <a:gd name="connsiteX2" fmla="*/ 371764 w 2230584"/>
              <a:gd name="connsiteY2" fmla="*/ 0 h 1966182"/>
              <a:gd name="connsiteX3" fmla="*/ 371764 w 2230584"/>
              <a:gd name="connsiteY3" fmla="*/ 0 h 1966182"/>
              <a:gd name="connsiteX4" fmla="*/ 929410 w 2230584"/>
              <a:gd name="connsiteY4" fmla="*/ 0 h 1966182"/>
              <a:gd name="connsiteX5" fmla="*/ 1981497 w 2230584"/>
              <a:gd name="connsiteY5" fmla="*/ 0 h 1966182"/>
              <a:gd name="connsiteX6" fmla="*/ 2230584 w 2230584"/>
              <a:gd name="connsiteY6" fmla="*/ 249087 h 1966182"/>
              <a:gd name="connsiteX7" fmla="*/ 2230584 w 2230584"/>
              <a:gd name="connsiteY7" fmla="*/ 871786 h 1966182"/>
              <a:gd name="connsiteX8" fmla="*/ 2230584 w 2230584"/>
              <a:gd name="connsiteY8" fmla="*/ 871786 h 1966182"/>
              <a:gd name="connsiteX9" fmla="*/ 2230584 w 2230584"/>
              <a:gd name="connsiteY9" fmla="*/ 1245409 h 1966182"/>
              <a:gd name="connsiteX10" fmla="*/ 2230584 w 2230584"/>
              <a:gd name="connsiteY10" fmla="*/ 1245404 h 1966182"/>
              <a:gd name="connsiteX11" fmla="*/ 1981497 w 2230584"/>
              <a:gd name="connsiteY11" fmla="*/ 1494491 h 1966182"/>
              <a:gd name="connsiteX12" fmla="*/ 1455190 w 2230584"/>
              <a:gd name="connsiteY12" fmla="*/ 1479251 h 1966182"/>
              <a:gd name="connsiteX13" fmla="*/ 993480 w 2230584"/>
              <a:gd name="connsiteY13" fmla="*/ 1966182 h 1966182"/>
              <a:gd name="connsiteX14" fmla="*/ 1103284 w 2230584"/>
              <a:gd name="connsiteY14" fmla="*/ 1494491 h 1966182"/>
              <a:gd name="connsiteX15" fmla="*/ 249087 w 2230584"/>
              <a:gd name="connsiteY15" fmla="*/ 1494491 h 1966182"/>
              <a:gd name="connsiteX16" fmla="*/ 0 w 2230584"/>
              <a:gd name="connsiteY16" fmla="*/ 1245404 h 1966182"/>
              <a:gd name="connsiteX17" fmla="*/ 0 w 2230584"/>
              <a:gd name="connsiteY17" fmla="*/ 1245409 h 1966182"/>
              <a:gd name="connsiteX18" fmla="*/ 0 w 2230584"/>
              <a:gd name="connsiteY18" fmla="*/ 871786 h 1966182"/>
              <a:gd name="connsiteX19" fmla="*/ 0 w 2230584"/>
              <a:gd name="connsiteY19" fmla="*/ 871786 h 1966182"/>
              <a:gd name="connsiteX20" fmla="*/ 0 w 2230584"/>
              <a:gd name="connsiteY20" fmla="*/ 249087 h 1966182"/>
              <a:gd name="connsiteX0" fmla="*/ 0 w 2230584"/>
              <a:gd name="connsiteY0" fmla="*/ 249087 h 1966182"/>
              <a:gd name="connsiteX1" fmla="*/ 249087 w 2230584"/>
              <a:gd name="connsiteY1" fmla="*/ 0 h 1966182"/>
              <a:gd name="connsiteX2" fmla="*/ 371764 w 2230584"/>
              <a:gd name="connsiteY2" fmla="*/ 0 h 1966182"/>
              <a:gd name="connsiteX3" fmla="*/ 371764 w 2230584"/>
              <a:gd name="connsiteY3" fmla="*/ 0 h 1966182"/>
              <a:gd name="connsiteX4" fmla="*/ 929410 w 2230584"/>
              <a:gd name="connsiteY4" fmla="*/ 0 h 1966182"/>
              <a:gd name="connsiteX5" fmla="*/ 1981497 w 2230584"/>
              <a:gd name="connsiteY5" fmla="*/ 0 h 1966182"/>
              <a:gd name="connsiteX6" fmla="*/ 2230584 w 2230584"/>
              <a:gd name="connsiteY6" fmla="*/ 249087 h 1966182"/>
              <a:gd name="connsiteX7" fmla="*/ 2230584 w 2230584"/>
              <a:gd name="connsiteY7" fmla="*/ 871786 h 1966182"/>
              <a:gd name="connsiteX8" fmla="*/ 2230584 w 2230584"/>
              <a:gd name="connsiteY8" fmla="*/ 871786 h 1966182"/>
              <a:gd name="connsiteX9" fmla="*/ 2230584 w 2230584"/>
              <a:gd name="connsiteY9" fmla="*/ 1245409 h 1966182"/>
              <a:gd name="connsiteX10" fmla="*/ 2230584 w 2230584"/>
              <a:gd name="connsiteY10" fmla="*/ 1245404 h 1966182"/>
              <a:gd name="connsiteX11" fmla="*/ 1981497 w 2230584"/>
              <a:gd name="connsiteY11" fmla="*/ 1494491 h 1966182"/>
              <a:gd name="connsiteX12" fmla="*/ 1279681 w 2230584"/>
              <a:gd name="connsiteY12" fmla="*/ 1496603 h 1966182"/>
              <a:gd name="connsiteX13" fmla="*/ 993480 w 2230584"/>
              <a:gd name="connsiteY13" fmla="*/ 1966182 h 1966182"/>
              <a:gd name="connsiteX14" fmla="*/ 1103284 w 2230584"/>
              <a:gd name="connsiteY14" fmla="*/ 1494491 h 1966182"/>
              <a:gd name="connsiteX15" fmla="*/ 249087 w 2230584"/>
              <a:gd name="connsiteY15" fmla="*/ 1494491 h 1966182"/>
              <a:gd name="connsiteX16" fmla="*/ 0 w 2230584"/>
              <a:gd name="connsiteY16" fmla="*/ 1245404 h 1966182"/>
              <a:gd name="connsiteX17" fmla="*/ 0 w 2230584"/>
              <a:gd name="connsiteY17" fmla="*/ 1245409 h 1966182"/>
              <a:gd name="connsiteX18" fmla="*/ 0 w 2230584"/>
              <a:gd name="connsiteY18" fmla="*/ 871786 h 1966182"/>
              <a:gd name="connsiteX19" fmla="*/ 0 w 2230584"/>
              <a:gd name="connsiteY19" fmla="*/ 871786 h 1966182"/>
              <a:gd name="connsiteX20" fmla="*/ 0 w 2230584"/>
              <a:gd name="connsiteY20" fmla="*/ 249087 h 1966182"/>
              <a:gd name="connsiteX0" fmla="*/ 0 w 2230584"/>
              <a:gd name="connsiteY0" fmla="*/ 249087 h 1740613"/>
              <a:gd name="connsiteX1" fmla="*/ 249087 w 2230584"/>
              <a:gd name="connsiteY1" fmla="*/ 0 h 1740613"/>
              <a:gd name="connsiteX2" fmla="*/ 371764 w 2230584"/>
              <a:gd name="connsiteY2" fmla="*/ 0 h 1740613"/>
              <a:gd name="connsiteX3" fmla="*/ 371764 w 2230584"/>
              <a:gd name="connsiteY3" fmla="*/ 0 h 1740613"/>
              <a:gd name="connsiteX4" fmla="*/ 929410 w 2230584"/>
              <a:gd name="connsiteY4" fmla="*/ 0 h 1740613"/>
              <a:gd name="connsiteX5" fmla="*/ 1981497 w 2230584"/>
              <a:gd name="connsiteY5" fmla="*/ 0 h 1740613"/>
              <a:gd name="connsiteX6" fmla="*/ 2230584 w 2230584"/>
              <a:gd name="connsiteY6" fmla="*/ 249087 h 1740613"/>
              <a:gd name="connsiteX7" fmla="*/ 2230584 w 2230584"/>
              <a:gd name="connsiteY7" fmla="*/ 871786 h 1740613"/>
              <a:gd name="connsiteX8" fmla="*/ 2230584 w 2230584"/>
              <a:gd name="connsiteY8" fmla="*/ 871786 h 1740613"/>
              <a:gd name="connsiteX9" fmla="*/ 2230584 w 2230584"/>
              <a:gd name="connsiteY9" fmla="*/ 1245409 h 1740613"/>
              <a:gd name="connsiteX10" fmla="*/ 2230584 w 2230584"/>
              <a:gd name="connsiteY10" fmla="*/ 1245404 h 1740613"/>
              <a:gd name="connsiteX11" fmla="*/ 1981497 w 2230584"/>
              <a:gd name="connsiteY11" fmla="*/ 1494491 h 1740613"/>
              <a:gd name="connsiteX12" fmla="*/ 1279681 w 2230584"/>
              <a:gd name="connsiteY12" fmla="*/ 1496603 h 1740613"/>
              <a:gd name="connsiteX13" fmla="*/ 1081234 w 2230584"/>
              <a:gd name="connsiteY13" fmla="*/ 1740613 h 1740613"/>
              <a:gd name="connsiteX14" fmla="*/ 1103284 w 2230584"/>
              <a:gd name="connsiteY14" fmla="*/ 1494491 h 1740613"/>
              <a:gd name="connsiteX15" fmla="*/ 249087 w 2230584"/>
              <a:gd name="connsiteY15" fmla="*/ 1494491 h 1740613"/>
              <a:gd name="connsiteX16" fmla="*/ 0 w 2230584"/>
              <a:gd name="connsiteY16" fmla="*/ 1245404 h 1740613"/>
              <a:gd name="connsiteX17" fmla="*/ 0 w 2230584"/>
              <a:gd name="connsiteY17" fmla="*/ 1245409 h 1740613"/>
              <a:gd name="connsiteX18" fmla="*/ 0 w 2230584"/>
              <a:gd name="connsiteY18" fmla="*/ 871786 h 1740613"/>
              <a:gd name="connsiteX19" fmla="*/ 0 w 2230584"/>
              <a:gd name="connsiteY19" fmla="*/ 871786 h 1740613"/>
              <a:gd name="connsiteX20" fmla="*/ 0 w 2230584"/>
              <a:gd name="connsiteY20" fmla="*/ 249087 h 174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0584" h="1740613">
                <a:moveTo>
                  <a:pt x="0" y="249087"/>
                </a:moveTo>
                <a:cubicBezTo>
                  <a:pt x="0" y="111520"/>
                  <a:pt x="111520" y="0"/>
                  <a:pt x="249087" y="0"/>
                </a:cubicBezTo>
                <a:lnTo>
                  <a:pt x="371764" y="0"/>
                </a:lnTo>
                <a:lnTo>
                  <a:pt x="371764" y="0"/>
                </a:lnTo>
                <a:lnTo>
                  <a:pt x="929410" y="0"/>
                </a:lnTo>
                <a:lnTo>
                  <a:pt x="1981497" y="0"/>
                </a:lnTo>
                <a:cubicBezTo>
                  <a:pt x="2119064" y="0"/>
                  <a:pt x="2230584" y="111520"/>
                  <a:pt x="2230584" y="249087"/>
                </a:cubicBezTo>
                <a:lnTo>
                  <a:pt x="2230584" y="871786"/>
                </a:lnTo>
                <a:lnTo>
                  <a:pt x="2230584" y="871786"/>
                </a:lnTo>
                <a:lnTo>
                  <a:pt x="2230584" y="1245409"/>
                </a:lnTo>
                <a:lnTo>
                  <a:pt x="2230584" y="1245404"/>
                </a:lnTo>
                <a:cubicBezTo>
                  <a:pt x="2230584" y="1382971"/>
                  <a:pt x="2119064" y="1494491"/>
                  <a:pt x="1981497" y="1494491"/>
                </a:cubicBezTo>
                <a:lnTo>
                  <a:pt x="1279681" y="1496603"/>
                </a:lnTo>
                <a:lnTo>
                  <a:pt x="1081234" y="1740613"/>
                </a:lnTo>
                <a:lnTo>
                  <a:pt x="1103284" y="1494491"/>
                </a:lnTo>
                <a:lnTo>
                  <a:pt x="249087" y="1494491"/>
                </a:lnTo>
                <a:cubicBezTo>
                  <a:pt x="111520" y="1494491"/>
                  <a:pt x="0" y="1382971"/>
                  <a:pt x="0" y="1245404"/>
                </a:cubicBezTo>
                <a:lnTo>
                  <a:pt x="0" y="1245409"/>
                </a:lnTo>
                <a:lnTo>
                  <a:pt x="0" y="871786"/>
                </a:lnTo>
                <a:lnTo>
                  <a:pt x="0" y="871786"/>
                </a:lnTo>
                <a:lnTo>
                  <a:pt x="0" y="249087"/>
                </a:lnTo>
                <a:close/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78817AD-C253-4A95-9E05-49249132805F}"/>
              </a:ext>
            </a:extLst>
          </p:cNvPr>
          <p:cNvSpPr/>
          <p:nvPr/>
        </p:nvSpPr>
        <p:spPr>
          <a:xfrm>
            <a:off x="-695253" y="6752955"/>
            <a:ext cx="4281629" cy="729110"/>
          </a:xfrm>
          <a:prstGeom prst="roundRect">
            <a:avLst>
              <a:gd name="adj" fmla="val 372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TextBox 61"/>
          <p:cNvSpPr txBox="1"/>
          <p:nvPr/>
        </p:nvSpPr>
        <p:spPr>
          <a:xfrm>
            <a:off x="700884" y="9616310"/>
            <a:ext cx="810121" cy="19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500"/>
              </a:lnSpc>
              <a:defRPr sz="1500" spc="-29">
                <a:solidFill>
                  <a:srgbClr val="3F3D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WEB  ：</a:t>
            </a:r>
          </a:p>
        </p:txBody>
      </p:sp>
      <p:sp>
        <p:nvSpPr>
          <p:cNvPr id="86" name="TextBox 62"/>
          <p:cNvSpPr txBox="1"/>
          <p:nvPr/>
        </p:nvSpPr>
        <p:spPr>
          <a:xfrm>
            <a:off x="1466379" y="9609378"/>
            <a:ext cx="1542754" cy="206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500"/>
              </a:lnSpc>
              <a:defRPr sz="2000">
                <a:solidFill>
                  <a:srgbClr val="3F3D5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rico-web.net</a:t>
            </a:r>
          </a:p>
        </p:txBody>
      </p:sp>
      <p:sp>
        <p:nvSpPr>
          <p:cNvPr id="88" name="TextBox 71"/>
          <p:cNvSpPr txBox="1"/>
          <p:nvPr/>
        </p:nvSpPr>
        <p:spPr>
          <a:xfrm>
            <a:off x="-583395" y="6865043"/>
            <a:ext cx="3954245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2" algn="r">
              <a:defRPr sz="3000" b="1" u="sng">
                <a:solidFill>
                  <a:srgbClr val="3F3D56"/>
                </a:solidFill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sz="3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放課後会社説明会</a:t>
            </a:r>
            <a:endParaRPr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0" name="Freeform 65"/>
          <p:cNvSpPr/>
          <p:nvPr/>
        </p:nvSpPr>
        <p:spPr>
          <a:xfrm>
            <a:off x="4054617" y="7008783"/>
            <a:ext cx="673090" cy="349720"/>
          </a:xfrm>
          <a:prstGeom prst="roundRect">
            <a:avLst/>
          </a:prstGeom>
          <a:noFill/>
          <a:ln w="19050" cap="sq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dist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ja-JP" altLang="en-US" dirty="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  <a:sym typeface="Noto Sans JP Bold"/>
              </a:rPr>
              <a:t>会場</a:t>
            </a:r>
          </a:p>
        </p:txBody>
      </p:sp>
      <p:sp>
        <p:nvSpPr>
          <p:cNvPr id="92" name="TextBox 67"/>
          <p:cNvSpPr/>
          <p:nvPr/>
        </p:nvSpPr>
        <p:spPr>
          <a:xfrm>
            <a:off x="4882822" y="7049465"/>
            <a:ext cx="1899728" cy="238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ts val="2000"/>
              </a:lnSpc>
              <a:defRPr sz="1500" b="1">
                <a:solidFill>
                  <a:srgbClr val="3F3D56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 dirty="0" err="1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当日講師より案内</a:t>
            </a:r>
            <a:endParaRPr dirty="0">
              <a:solidFill>
                <a:schemeClr val="accent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4" name="テキスト ボックス 11"/>
          <p:cNvSpPr txBox="1"/>
          <p:nvPr/>
        </p:nvSpPr>
        <p:spPr>
          <a:xfrm>
            <a:off x="514363" y="9268340"/>
            <a:ext cx="258765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500" b="1">
                <a:solidFill>
                  <a:srgbClr val="3F3D56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 dirty="0" err="1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キョウリツネット株式会社</a:t>
            </a:r>
            <a:endParaRPr dirty="0"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5" name="テキスト ボックス 12"/>
          <p:cNvSpPr txBox="1"/>
          <p:nvPr/>
        </p:nvSpPr>
        <p:spPr>
          <a:xfrm>
            <a:off x="3240738" y="9320534"/>
            <a:ext cx="322789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000">
                <a:solidFill>
                  <a:srgbClr val="3F3D56"/>
                </a:solidFill>
              </a:defRPr>
            </a:pPr>
            <a:r>
              <a:rPr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〒164-8787 東京都中野区東中野4-2-3　</a:t>
            </a:r>
          </a:p>
          <a:p>
            <a:pPr>
              <a:defRPr sz="1000">
                <a:solidFill>
                  <a:srgbClr val="3F3D56"/>
                </a:solidFill>
              </a:defRPr>
            </a:pPr>
            <a:r>
              <a:rPr dirty="0" err="1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  <a:sym typeface="メイリオ"/>
              </a:rPr>
              <a:t>お問い合わせ：test@rico-web.net（採用担当：新井</a:t>
            </a:r>
            <a:r>
              <a:rPr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  <a:sym typeface="メイリオ"/>
              </a:rPr>
              <a:t>）</a:t>
            </a:r>
          </a:p>
        </p:txBody>
      </p:sp>
      <p:sp>
        <p:nvSpPr>
          <p:cNvPr id="96" name="AutoShape 53"/>
          <p:cNvSpPr/>
          <p:nvPr/>
        </p:nvSpPr>
        <p:spPr>
          <a:xfrm>
            <a:off x="3110725" y="9208416"/>
            <a:ext cx="0" cy="595760"/>
          </a:xfrm>
          <a:prstGeom prst="line">
            <a:avLst/>
          </a:prstGeom>
          <a:ln w="38100">
            <a:solidFill>
              <a:schemeClr val="bg1"/>
            </a:solidFill>
          </a:ln>
        </p:spPr>
        <p:txBody>
          <a:bodyPr lIns="45719" rIns="45719"/>
          <a:lstStyle/>
          <a:p>
            <a:endParaRPr>
              <a:solidFill>
                <a:schemeClr val="bg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29" name="TextBox 71"/>
          <p:cNvSpPr txBox="1"/>
          <p:nvPr/>
        </p:nvSpPr>
        <p:spPr>
          <a:xfrm>
            <a:off x="518835" y="2478923"/>
            <a:ext cx="421715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2">
              <a:defRPr b="1" u="sng">
                <a:solidFill>
                  <a:srgbClr val="3F3D56"/>
                </a:solidFill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sz="2000" dirty="0" err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インフラエンジニア（未経験者可</a:t>
            </a:r>
            <a:r>
              <a:rPr sz="20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130" name="Freeform 65"/>
          <p:cNvSpPr/>
          <p:nvPr/>
        </p:nvSpPr>
        <p:spPr>
          <a:xfrm>
            <a:off x="4054617" y="7484814"/>
            <a:ext cx="673090" cy="349720"/>
          </a:xfrm>
          <a:prstGeom prst="roundRect">
            <a:avLst/>
          </a:prstGeom>
          <a:noFill/>
          <a:ln w="19050" cap="sq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dist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ja-JP" altLang="en-US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  <a:sym typeface="Noto Sans JP Bold"/>
              </a:rPr>
              <a:t>参加</a:t>
            </a:r>
            <a:endParaRPr lang="ja-JP" altLang="en-US" dirty="0">
              <a:solidFill>
                <a:schemeClr val="accent1"/>
              </a:solidFill>
              <a:latin typeface="+mj-ea"/>
              <a:ea typeface="+mj-ea"/>
              <a:cs typeface="Arial" panose="020B0604020202020204" pitchFamily="34" charset="0"/>
              <a:sym typeface="Noto Sans JP Bold"/>
            </a:endParaRPr>
          </a:p>
        </p:txBody>
      </p:sp>
      <p:sp>
        <p:nvSpPr>
          <p:cNvPr id="132" name="TextBox 67"/>
          <p:cNvSpPr/>
          <p:nvPr/>
        </p:nvSpPr>
        <p:spPr>
          <a:xfrm>
            <a:off x="4882822" y="7525496"/>
            <a:ext cx="1899728" cy="238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ts val="2000"/>
              </a:lnSpc>
              <a:defRPr sz="1500" b="1">
                <a:solidFill>
                  <a:srgbClr val="3F3D56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 dirty="0" err="1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事前申し込み不要</a:t>
            </a:r>
            <a:r>
              <a:rPr dirty="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134" name="テキスト ボックス 8"/>
          <p:cNvSpPr txBox="1"/>
          <p:nvPr/>
        </p:nvSpPr>
        <p:spPr>
          <a:xfrm>
            <a:off x="514363" y="7827921"/>
            <a:ext cx="2914638" cy="516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>
              <a:lnSpc>
                <a:spcPct val="50000"/>
              </a:lnSpc>
              <a:defRPr sz="5000" b="1">
                <a:solidFill>
                  <a:srgbClr val="3F3D56"/>
                </a:solidFill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sz="4800" b="1" dirty="0">
                <a:ln w="381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10</a:t>
            </a:r>
            <a:r>
              <a:rPr lang="en-US" sz="4800" b="1" dirty="0">
                <a:ln w="381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sz="4800" b="1" dirty="0">
                <a:ln w="381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ja-JP" altLang="en-US" sz="4800" b="1" dirty="0">
                <a:ln w="381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sz="4800" b="1" dirty="0">
                <a:ln w="381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35" name="Circle"/>
          <p:cNvSpPr/>
          <p:nvPr/>
        </p:nvSpPr>
        <p:spPr>
          <a:xfrm>
            <a:off x="2680239" y="7623823"/>
            <a:ext cx="600419" cy="6004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6" name="テキスト ボックス 8"/>
          <p:cNvSpPr txBox="1"/>
          <p:nvPr/>
        </p:nvSpPr>
        <p:spPr>
          <a:xfrm>
            <a:off x="758486" y="8510384"/>
            <a:ext cx="3227892" cy="516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50000"/>
              </a:lnSpc>
              <a:defRPr sz="5000" b="1">
                <a:solidFill>
                  <a:srgbClr val="3F3D56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 sz="4800" dirty="0">
                <a:ln w="381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16：10〜</a:t>
            </a:r>
          </a:p>
        </p:txBody>
      </p:sp>
      <p:sp>
        <p:nvSpPr>
          <p:cNvPr id="137" name="テキスト ボックス 8"/>
          <p:cNvSpPr txBox="1"/>
          <p:nvPr/>
        </p:nvSpPr>
        <p:spPr>
          <a:xfrm>
            <a:off x="2527782" y="7855649"/>
            <a:ext cx="905333" cy="380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50000"/>
              </a:lnSpc>
              <a:defRPr sz="3000" b="1">
                <a:solidFill>
                  <a:srgbClr val="CCCCCC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金</a:t>
            </a:r>
          </a:p>
        </p:txBody>
      </p:sp>
      <p:pic>
        <p:nvPicPr>
          <p:cNvPr id="138" name="undraw_programmer_raqr.svg" descr="undraw_programmer_raqr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808" y="2884281"/>
            <a:ext cx="2352394" cy="2352341"/>
          </a:xfrm>
          <a:prstGeom prst="rect">
            <a:avLst/>
          </a:prstGeom>
          <a:ln w="12700">
            <a:miter lim="400000"/>
          </a:ln>
          <a:effectLst>
            <a:outerShdw blurRad="12700" dist="63500" dir="2700000" rotWithShape="0">
              <a:srgbClr val="000000">
                <a:alpha val="50000"/>
              </a:srgbClr>
            </a:outerShdw>
          </a:effectLst>
        </p:spPr>
      </p:pic>
      <p:pic>
        <p:nvPicPr>
          <p:cNvPr id="139" name="undraw_engineering-team_13ax.svg" descr="undraw_engineering-team_13ax.svg"/>
          <p:cNvPicPr>
            <a:picLocks noChangeAspect="1"/>
          </p:cNvPicPr>
          <p:nvPr/>
        </p:nvPicPr>
        <p:blipFill rotWithShape="1">
          <a:blip r:embed="rId3"/>
          <a:srcRect b="22871"/>
          <a:stretch/>
        </p:blipFill>
        <p:spPr>
          <a:xfrm>
            <a:off x="3978918" y="8277028"/>
            <a:ext cx="1949229" cy="768472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TextBox 70"/>
          <p:cNvSpPr txBox="1"/>
          <p:nvPr/>
        </p:nvSpPr>
        <p:spPr>
          <a:xfrm>
            <a:off x="587679" y="138778"/>
            <a:ext cx="5685795" cy="85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8" algn="dist" defTabSz="396240">
              <a:defRPr sz="5280" b="1" spc="-546">
                <a:solidFill>
                  <a:srgbClr val="6C62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ja-JP" altLang="en-US" dirty="0">
                <a:solidFill>
                  <a:schemeClr val="accent1"/>
                </a:solidFill>
                <a:effectLst>
                  <a:outerShdw blurRad="50800" dist="38100" dir="5400000" algn="t" rotWithShape="0">
                    <a:srgbClr val="FFC000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インフラ</a:t>
            </a:r>
            <a:r>
              <a:rPr dirty="0" err="1">
                <a:solidFill>
                  <a:schemeClr val="accent1"/>
                </a:solidFill>
                <a:effectLst>
                  <a:outerShdw blurRad="50800" dist="38100" dir="5400000" algn="t" rotWithShape="0">
                    <a:srgbClr val="FFC000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エンジニア</a:t>
            </a:r>
            <a:endParaRPr dirty="0">
              <a:solidFill>
                <a:schemeClr val="accent1"/>
              </a:solidFill>
              <a:effectLst>
                <a:outerShdw blurRad="50800" dist="38100" dir="5400000" algn="t" rotWithShape="0">
                  <a:srgbClr val="FFC000"/>
                </a:outerShdw>
              </a:effectLst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89" name="TextBox 70"/>
          <p:cNvSpPr txBox="1"/>
          <p:nvPr/>
        </p:nvSpPr>
        <p:spPr>
          <a:xfrm>
            <a:off x="-10434" y="1040130"/>
            <a:ext cx="6882022" cy="101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8" algn="ctr" defTabSz="396240">
              <a:defRPr sz="5280" b="1" spc="-546">
                <a:solidFill>
                  <a:srgbClr val="6C62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ja-JP" alt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スタッフ</a:t>
            </a:r>
            <a:r>
              <a:rPr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募 集 中</a:t>
            </a:r>
            <a:r>
              <a:rPr lang="ja-JP" alt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！</a:t>
            </a:r>
            <a:r>
              <a:rPr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紫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ユーザー定義 3">
      <a:majorFont>
        <a:latin typeface="Noto Sans JP"/>
        <a:ea typeface="Noto Sans JP"/>
        <a:cs typeface=""/>
      </a:majorFont>
      <a:minorFont>
        <a:latin typeface="Noto Sans JP"/>
        <a:ea typeface="Noto Sans JP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14889</TotalTime>
  <Words>137</Words>
  <Application>Microsoft Office PowerPoint</Application>
  <PresentationFormat>A4 210 x 297 mm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Noto Sans JP</vt:lpstr>
      <vt:lpstr>游ゴシック</vt:lpstr>
      <vt:lpstr>Wingdings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Basic_008_水濡れ注意</dc:title>
  <dc:creator>anco</dc:creator>
  <cp:lastModifiedBy>ica2505</cp:lastModifiedBy>
  <cp:revision>79</cp:revision>
  <dcterms:created xsi:type="dcterms:W3CDTF">2024-11-29T09:39:49Z</dcterms:created>
  <dcterms:modified xsi:type="dcterms:W3CDTF">2025-07-15T02:12:36Z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2024-11-29T00:00:00Z</vt:filetime>
  </property>
  <property fmtid="{D5CDD505-2E9C-101B-9397-08002B2CF9AE}" pid="3" name="Creator">
    <vt:lpwstr>Adobe Illustrator 28.6 (Macintosh)</vt:lpwstr>
  </property>
  <property fmtid="{D5CDD505-2E9C-101B-9397-08002B2CF9AE}" pid="4" name="LastSaved">
    <vt:filetime>2024-11-29T00:00:00Z</vt:filetime>
  </property>
  <property fmtid="{D5CDD505-2E9C-101B-9397-08002B2CF9AE}" pid="5" name="Producer">
    <vt:lpwstr>Adobe PDF library 17.00</vt:lpwstr>
  </property>
</Properties>
</file>