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98" y="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75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60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0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1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26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5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38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00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82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0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54B1-6CF9-4232-B9FC-3FD0E6A75AF4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CA0A-53A5-407D-A72F-B9A8E2161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98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1886005-959C-41F7-9ECB-00F666AC1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03" y="-60244"/>
            <a:ext cx="5594037" cy="64160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F6CC21-2F8A-47D5-9137-A409CF88AFE5}"/>
              </a:ext>
            </a:extLst>
          </p:cNvPr>
          <p:cNvSpPr txBox="1"/>
          <p:nvPr/>
        </p:nvSpPr>
        <p:spPr>
          <a:xfrm>
            <a:off x="624840" y="304800"/>
            <a:ext cx="5730239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4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未経験者大歓迎</a:t>
            </a:r>
          </a:p>
          <a:p>
            <a:pPr algn="ctr">
              <a:lnSpc>
                <a:spcPct val="150000"/>
              </a:lnSpc>
            </a:pPr>
            <a:r>
              <a:rPr kumimoji="1" lang="ja-JP" altLang="en-US" sz="4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インフラエンジニア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E0DA11-C4B5-4D11-AD40-7A5099FD4850}"/>
              </a:ext>
            </a:extLst>
          </p:cNvPr>
          <p:cNvSpPr txBox="1"/>
          <p:nvPr/>
        </p:nvSpPr>
        <p:spPr>
          <a:xfrm>
            <a:off x="838200" y="2651760"/>
            <a:ext cx="603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>
                    <a:lumMod val="50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派手じゃない。でも、確かな仕事を。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03C2C6-6981-4A6C-A8C8-0A56A11945C6}"/>
              </a:ext>
            </a:extLst>
          </p:cNvPr>
          <p:cNvSpPr txBox="1"/>
          <p:nvPr/>
        </p:nvSpPr>
        <p:spPr>
          <a:xfrm>
            <a:off x="304800" y="3724883"/>
            <a:ext cx="6309360" cy="325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◆インフラエンジニア（未経験者可）</a:t>
            </a:r>
            <a:endParaRPr kumimoji="1" lang="en-US" altLang="ja-JP" sz="2000" b="1" dirty="0">
              <a:solidFill>
                <a:srgbClr val="0033CC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endParaRPr lang="en-US" altLang="ja-JP" sz="1400" b="1" dirty="0">
              <a:solidFill>
                <a:srgbClr val="0033CC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雇用形態：正社員（研修期間</a:t>
            </a:r>
            <a:r>
              <a:rPr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</a:t>
            </a: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か月契約あり）</a:t>
            </a:r>
            <a:b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お仕事：インフラエンジニア（ネットワーク・サーバ）</a:t>
            </a:r>
            <a:b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勤務地：都内</a:t>
            </a:r>
            <a:endParaRPr lang="en-US" altLang="ja-JP" sz="1400" b="1" dirty="0">
              <a:solidFill>
                <a:srgbClr val="0033CC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テレワーク：週</a:t>
            </a:r>
            <a:r>
              <a:rPr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</a:t>
            </a:r>
            <a:b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　間：</a:t>
            </a:r>
            <a:r>
              <a:rPr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9:00</a:t>
            </a: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r>
              <a:rPr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18:00</a:t>
            </a:r>
          </a:p>
          <a:p>
            <a:pPr algn="l">
              <a:lnSpc>
                <a:spcPct val="150000"/>
              </a:lnSpc>
            </a:pP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残　業：通常期</a:t>
            </a:r>
            <a:r>
              <a:rPr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</a:t>
            </a: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</a:t>
            </a:r>
            <a:r>
              <a:rPr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但し繁忙期</a:t>
            </a:r>
            <a:r>
              <a:rPr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時間程度</a:t>
            </a:r>
            <a:b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給　与：</a:t>
            </a:r>
            <a:r>
              <a:rPr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23</a:t>
            </a: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万円～／月　但し、研修期間内は</a:t>
            </a:r>
            <a:r>
              <a:rPr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18</a:t>
            </a:r>
            <a:r>
              <a:rPr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万円～／月　</a:t>
            </a:r>
            <a:endParaRPr lang="en-US" altLang="ja-JP" sz="1400" b="1" dirty="0">
              <a:solidFill>
                <a:srgbClr val="0033CC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求めるスキル：</a:t>
            </a:r>
            <a:r>
              <a:rPr kumimoji="1"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Excel(</a:t>
            </a:r>
            <a:r>
              <a:rPr kumimoji="1"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データ入力</a:t>
            </a:r>
            <a:r>
              <a:rPr kumimoji="1"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表計算</a:t>
            </a:r>
            <a:r>
              <a:rPr kumimoji="1"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グラフ作成</a:t>
            </a:r>
            <a:r>
              <a:rPr kumimoji="1"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基本的な関数</a:t>
            </a:r>
            <a:r>
              <a:rPr kumimoji="1" lang="en-US" altLang="ja-JP" sz="14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ja-JP" altLang="en-US" sz="1400" b="1" dirty="0">
              <a:solidFill>
                <a:srgbClr val="0033CC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837FEB-67E7-4A4C-96B9-EB1A2F117608}"/>
              </a:ext>
            </a:extLst>
          </p:cNvPr>
          <p:cNvSpPr/>
          <p:nvPr/>
        </p:nvSpPr>
        <p:spPr>
          <a:xfrm>
            <a:off x="304800" y="7270552"/>
            <a:ext cx="6248400" cy="2467808"/>
          </a:xfrm>
          <a:prstGeom prst="roundRect">
            <a:avLst>
              <a:gd name="adj" fmla="val 9256"/>
            </a:avLst>
          </a:prstGeom>
          <a:solidFill>
            <a:srgbClr val="FFFF99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41C2FA-D3BC-426D-8954-006CF2E4F23C}"/>
              </a:ext>
            </a:extLst>
          </p:cNvPr>
          <p:cNvSpPr txBox="1"/>
          <p:nvPr/>
        </p:nvSpPr>
        <p:spPr>
          <a:xfrm>
            <a:off x="723900" y="7248925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放課後会社説明会</a:t>
            </a:r>
            <a:endParaRPr kumimoji="1" lang="en-US" altLang="ja-JP" sz="3200" b="1" dirty="0">
              <a:solidFill>
                <a:srgbClr val="0033CC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en-US" altLang="zh-TW" sz="32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kumimoji="1" lang="zh-TW" altLang="en-US" sz="32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</a:t>
            </a:r>
            <a:r>
              <a:rPr kumimoji="1" lang="en-US" altLang="zh-TW" sz="32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kumimoji="1" lang="zh-TW" altLang="en-US" sz="32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日〇曜日</a:t>
            </a:r>
            <a:r>
              <a:rPr kumimoji="1" lang="en-US" altLang="zh-TW" sz="32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</a:t>
            </a:r>
            <a:r>
              <a:rPr kumimoji="1" lang="zh-TW" altLang="en-US" sz="32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</a:t>
            </a:r>
            <a:r>
              <a:rPr kumimoji="1" lang="en-US" altLang="zh-TW" sz="32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r>
              <a:rPr kumimoji="1" lang="zh-TW" altLang="en-US" sz="32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101235-1E4E-4DD8-84F8-1541DB62C01F}"/>
              </a:ext>
            </a:extLst>
          </p:cNvPr>
          <p:cNvSpPr txBox="1"/>
          <p:nvPr/>
        </p:nvSpPr>
        <p:spPr>
          <a:xfrm>
            <a:off x="670560" y="8326143"/>
            <a:ext cx="551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お気軽にご参加ください　個別相談もお受けします</a:t>
            </a:r>
          </a:p>
          <a:p>
            <a:pPr algn="r"/>
            <a:r>
              <a:rPr kumimoji="1" lang="ja-JP" altLang="en-US" sz="1600" b="1" dirty="0">
                <a:solidFill>
                  <a:srgbClr val="0033CC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参加：事前申し込み不要　会場：当日講師より案内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2D1F0F-C45C-457F-B837-E785CA57E432}"/>
              </a:ext>
            </a:extLst>
          </p:cNvPr>
          <p:cNvSpPr txBox="1"/>
          <p:nvPr/>
        </p:nvSpPr>
        <p:spPr>
          <a:xfrm>
            <a:off x="304800" y="9056811"/>
            <a:ext cx="6248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キョウリツネット株式会社</a:t>
            </a:r>
          </a:p>
          <a:p>
            <a:pPr algn="ctr"/>
            <a:r>
              <a:rPr kumimoji="1" lang="en-US" altLang="ja-JP" sz="1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rico-web.net</a:t>
            </a:r>
          </a:p>
          <a:p>
            <a:pPr algn="ctr"/>
            <a:r>
              <a:rPr kumimoji="1" lang="ja-JP" altLang="en-US" sz="1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〒</a:t>
            </a:r>
            <a:r>
              <a:rPr kumimoji="1" lang="en-US" altLang="ja-JP" sz="1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164-8787 </a:t>
            </a:r>
            <a:r>
              <a:rPr kumimoji="1" lang="ja-JP" altLang="en-US" sz="1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東京都中野区東中野</a:t>
            </a:r>
            <a:r>
              <a:rPr kumimoji="1" lang="en-US" altLang="ja-JP" sz="1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4-2-3</a:t>
            </a:r>
            <a:r>
              <a:rPr kumimoji="1" lang="ja-JP" altLang="en-US" sz="1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お問い合わせ：</a:t>
            </a:r>
            <a:r>
              <a:rPr kumimoji="1" lang="en-US" altLang="ja-JP" sz="1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test@rico-web.net</a:t>
            </a:r>
            <a:r>
              <a:rPr kumimoji="1" lang="ja-JP" altLang="en-US" sz="11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（採用担当：新井）</a:t>
            </a:r>
          </a:p>
        </p:txBody>
      </p:sp>
    </p:spTree>
    <p:extLst>
      <p:ext uri="{BB962C8B-B14F-4D97-AF65-F5344CB8AC3E}">
        <p14:creationId xmlns:p14="http://schemas.microsoft.com/office/powerpoint/2010/main" val="320589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167</Words>
  <Application>Microsoft Office PowerPoint</Application>
  <PresentationFormat>A4 210 x 297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HG創英角ｺﾞｼｯｸUB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ica2505</dc:creator>
  <cp:lastModifiedBy>ica2505</cp:lastModifiedBy>
  <cp:revision>7</cp:revision>
  <dcterms:created xsi:type="dcterms:W3CDTF">2025-07-10T02:20:59Z</dcterms:created>
  <dcterms:modified xsi:type="dcterms:W3CDTF">2025-07-10T03:19:09Z</dcterms:modified>
</cp:coreProperties>
</file>