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BFC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115A1-7A9E-4177-B684-5BF1E0F3E502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E84264-9006-41CC-8418-BC5A902A56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209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121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06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9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9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01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70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8040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928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099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40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36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21FE-6A24-4732-98B6-AC7F270697AC}" type="datetimeFigureOut">
              <a:rPr kumimoji="1" lang="ja-JP" altLang="en-US" smtClean="0"/>
              <a:t>2025/7/10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ABB13-E5A6-4726-9667-B33B5C1D90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061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D24DAA4-90BA-4F2E-BBB4-37B2DCDD79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10273338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3985E48-8BC8-4875-AC98-E6C8299D0BC2}"/>
              </a:ext>
            </a:extLst>
          </p:cNvPr>
          <p:cNvSpPr/>
          <p:nvPr/>
        </p:nvSpPr>
        <p:spPr>
          <a:xfrm rot="20526401">
            <a:off x="1244125" y="657956"/>
            <a:ext cx="2668053" cy="39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BEA157F-8B44-4DB7-BAA1-182D9EF49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84555">
            <a:off x="6102710" y="-717553"/>
            <a:ext cx="1731362" cy="6319072"/>
          </a:xfrm>
          <a:prstGeom prst="rect">
            <a:avLst/>
          </a:prstGeom>
        </p:spPr>
      </p:pic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A9CD80C-1A29-4031-B120-4B64308AC40C}"/>
              </a:ext>
            </a:extLst>
          </p:cNvPr>
          <p:cNvSpPr/>
          <p:nvPr/>
        </p:nvSpPr>
        <p:spPr>
          <a:xfrm rot="20526401">
            <a:off x="2883304" y="691747"/>
            <a:ext cx="4192890" cy="396114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69840B44-8279-4143-B404-BC6B39A4179C}"/>
              </a:ext>
            </a:extLst>
          </p:cNvPr>
          <p:cNvSpPr/>
          <p:nvPr/>
        </p:nvSpPr>
        <p:spPr>
          <a:xfrm rot="20526401">
            <a:off x="-3674" y="303108"/>
            <a:ext cx="2668053" cy="39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14DA906-E376-4E53-8100-95D8B9895DA1}"/>
              </a:ext>
            </a:extLst>
          </p:cNvPr>
          <p:cNvSpPr/>
          <p:nvPr/>
        </p:nvSpPr>
        <p:spPr>
          <a:xfrm>
            <a:off x="-1" y="5258422"/>
            <a:ext cx="6858001" cy="5014916"/>
          </a:xfrm>
          <a:prstGeom prst="rect">
            <a:avLst/>
          </a:prstGeom>
          <a:solidFill>
            <a:srgbClr val="FBFC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ABBCFB0D-2F6C-4102-9F39-062455333A32}"/>
              </a:ext>
            </a:extLst>
          </p:cNvPr>
          <p:cNvSpPr/>
          <p:nvPr/>
        </p:nvSpPr>
        <p:spPr>
          <a:xfrm>
            <a:off x="657243" y="8437625"/>
            <a:ext cx="5658921" cy="100532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7FE74230-C612-47FF-AD64-C6D551473669}"/>
              </a:ext>
            </a:extLst>
          </p:cNvPr>
          <p:cNvSpPr/>
          <p:nvPr/>
        </p:nvSpPr>
        <p:spPr>
          <a:xfrm>
            <a:off x="0" y="8796428"/>
            <a:ext cx="6858000" cy="149167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2D6CC76-C917-4235-905F-9B7F44220ED6}"/>
              </a:ext>
            </a:extLst>
          </p:cNvPr>
          <p:cNvSpPr/>
          <p:nvPr/>
        </p:nvSpPr>
        <p:spPr>
          <a:xfrm>
            <a:off x="3559772" y="5613270"/>
            <a:ext cx="3102602" cy="244848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293ABE10-7555-4E96-953E-42C77B36E693}"/>
              </a:ext>
            </a:extLst>
          </p:cNvPr>
          <p:cNvSpPr/>
          <p:nvPr/>
        </p:nvSpPr>
        <p:spPr>
          <a:xfrm>
            <a:off x="266207" y="5613270"/>
            <a:ext cx="3102603" cy="2409516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8EEA5BE-9583-4D20-80BB-20DB08FCA0FA}"/>
              </a:ext>
            </a:extLst>
          </p:cNvPr>
          <p:cNvSpPr txBox="1"/>
          <p:nvPr/>
        </p:nvSpPr>
        <p:spPr>
          <a:xfrm rot="20498111">
            <a:off x="474342" y="340132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未経験者大歓迎</a:t>
            </a:r>
          </a:p>
          <a:p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E252B7-D90A-47D2-A335-DB9FC759EDE1}"/>
              </a:ext>
            </a:extLst>
          </p:cNvPr>
          <p:cNvSpPr txBox="1"/>
          <p:nvPr/>
        </p:nvSpPr>
        <p:spPr>
          <a:xfrm rot="20532582">
            <a:off x="1620196" y="701592"/>
            <a:ext cx="1915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spc="-300" dirty="0">
                <a:solidFill>
                  <a:schemeClr val="bg1"/>
                </a:solidFill>
                <a:latin typeface="Kozuka Gothic Pro B" panose="020B0400000000000000" pitchFamily="34" charset="-128"/>
                <a:ea typeface="Kozuka Gothic Pro B" panose="020B0400000000000000" pitchFamily="34" charset="-128"/>
              </a:rPr>
              <a:t>インフラエンジニア</a:t>
            </a:r>
            <a:endParaRPr kumimoji="1" lang="en-US" altLang="ja-JP" sz="1800" b="1" spc="-300" dirty="0">
              <a:solidFill>
                <a:schemeClr val="bg1"/>
              </a:solidFill>
              <a:latin typeface="Kozuka Gothic Pro B" panose="020B0400000000000000" pitchFamily="34" charset="-128"/>
              <a:ea typeface="Kozuka Gothic Pro B" panose="020B0400000000000000" pitchFamily="34" charset="-128"/>
            </a:endParaRPr>
          </a:p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9D94CB-BCF7-4876-9DD6-F9699A565536}"/>
              </a:ext>
            </a:extLst>
          </p:cNvPr>
          <p:cNvSpPr txBox="1"/>
          <p:nvPr/>
        </p:nvSpPr>
        <p:spPr>
          <a:xfrm>
            <a:off x="1374590" y="1853480"/>
            <a:ext cx="3877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インフラエンジニア（未経験者可）</a:t>
            </a:r>
            <a:endParaRPr kumimoji="1" lang="ja-JP" altLang="en-US" sz="18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A837A30-D1A0-486E-8E5C-3232815EC99B}"/>
              </a:ext>
            </a:extLst>
          </p:cNvPr>
          <p:cNvSpPr txBox="1"/>
          <p:nvPr/>
        </p:nvSpPr>
        <p:spPr>
          <a:xfrm>
            <a:off x="564268" y="2349425"/>
            <a:ext cx="5844870" cy="2650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雇用形態：正社員（研修期間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か月契約あり）</a:t>
            </a:r>
            <a:b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お仕事：インフラエンジニア（ネットワーク・サーバ）</a:t>
            </a:r>
            <a:b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勤務地：都内</a:t>
            </a:r>
            <a:endParaRPr lang="en-US" altLang="ja-JP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テレワーク：週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b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　間：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9:00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18:00</a:t>
            </a:r>
          </a:p>
          <a:p>
            <a:pPr algn="l">
              <a:lnSpc>
                <a:spcPct val="150000"/>
              </a:lnSpc>
            </a:pP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残　業：通常期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但し繁忙期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時間程度</a:t>
            </a:r>
            <a:b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給　与：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万円～／月　但し、研修期間内は</a:t>
            </a:r>
            <a:r>
              <a:rPr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r>
              <a:rPr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万円～／月　</a:t>
            </a:r>
            <a:endParaRPr lang="en-US" altLang="ja-JP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l">
              <a:lnSpc>
                <a:spcPct val="150000"/>
              </a:lnSpc>
            </a:pP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求めるスキル：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Excel(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データ入力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表計算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グラフ作成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基本的な関数</a:t>
            </a:r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044246C-40F1-41E7-B777-A7CF5E8D586D}"/>
              </a:ext>
            </a:extLst>
          </p:cNvPr>
          <p:cNvSpPr txBox="1"/>
          <p:nvPr/>
        </p:nvSpPr>
        <p:spPr>
          <a:xfrm>
            <a:off x="801845" y="6276601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放課後会社説明会</a:t>
            </a:r>
          </a:p>
          <a:p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7068DF-F68B-4E09-AD2A-93B91F07E835}"/>
              </a:ext>
            </a:extLst>
          </p:cNvPr>
          <p:cNvSpPr txBox="1"/>
          <p:nvPr/>
        </p:nvSpPr>
        <p:spPr>
          <a:xfrm>
            <a:off x="723297" y="6743184"/>
            <a:ext cx="2188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</a:t>
            </a:r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日</a:t>
            </a:r>
            <a:r>
              <a:rPr kumimoji="1" lang="en-US" altLang="ja-JP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kumimoji="1"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〇曜日</a:t>
            </a:r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</a:p>
          <a:p>
            <a:pPr algn="ctr"/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r>
              <a:rPr kumimoji="1"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時</a:t>
            </a:r>
            <a:r>
              <a:rPr kumimoji="1"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r>
              <a:rPr kumimoji="1"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～</a:t>
            </a:r>
          </a:p>
          <a:p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D7BA78D-012C-4A92-B86A-3EA71E96322D}"/>
              </a:ext>
            </a:extLst>
          </p:cNvPr>
          <p:cNvSpPr txBox="1"/>
          <p:nvPr/>
        </p:nvSpPr>
        <p:spPr>
          <a:xfrm>
            <a:off x="657243" y="8241027"/>
            <a:ext cx="5658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お気軽にご参加ください </a:t>
            </a:r>
            <a:r>
              <a:rPr lang="en-US" altLang="ja-JP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!</a:t>
            </a:r>
            <a:r>
              <a:rPr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個別相談もお受けします</a:t>
            </a:r>
            <a:endParaRPr lang="en-US" altLang="ja-JP" sz="1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7B8D1C5-B008-4C10-B231-26E8C53C0DA4}"/>
              </a:ext>
            </a:extLst>
          </p:cNvPr>
          <p:cNvSpPr txBox="1"/>
          <p:nvPr/>
        </p:nvSpPr>
        <p:spPr>
          <a:xfrm>
            <a:off x="2259449" y="8925322"/>
            <a:ext cx="2339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キョウリツネット株式会社</a:t>
            </a:r>
          </a:p>
          <a:p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A179D95-D600-4A45-A1E2-EEBCC115B3FB}"/>
              </a:ext>
            </a:extLst>
          </p:cNvPr>
          <p:cNvSpPr txBox="1"/>
          <p:nvPr/>
        </p:nvSpPr>
        <p:spPr>
          <a:xfrm>
            <a:off x="2794847" y="9167006"/>
            <a:ext cx="13837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rico-web.net</a:t>
            </a:r>
            <a:endParaRPr kumimoji="1" lang="ja-JP" altLang="en-US" sz="1400" b="1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3299D19-60C9-4ED8-A966-DF1812529657}"/>
              </a:ext>
            </a:extLst>
          </p:cNvPr>
          <p:cNvSpPr txBox="1"/>
          <p:nvPr/>
        </p:nvSpPr>
        <p:spPr>
          <a:xfrm>
            <a:off x="1444670" y="9402490"/>
            <a:ext cx="4349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300" dirty="0">
                <a:solidFill>
                  <a:schemeClr val="bg1"/>
                </a:solidFill>
              </a:rPr>
              <a:t>〒</a:t>
            </a:r>
            <a:r>
              <a:rPr lang="en-US" altLang="zh-TW" sz="1300" dirty="0">
                <a:solidFill>
                  <a:schemeClr val="bg1"/>
                </a:solidFill>
              </a:rPr>
              <a:t>164-8787 </a:t>
            </a:r>
            <a:r>
              <a:rPr lang="zh-TW" altLang="en-US" sz="1300" dirty="0">
                <a:solidFill>
                  <a:schemeClr val="bg1"/>
                </a:solidFill>
              </a:rPr>
              <a:t>東京都中野区東中野</a:t>
            </a:r>
            <a:r>
              <a:rPr lang="en-US" altLang="zh-TW" sz="1300" dirty="0">
                <a:solidFill>
                  <a:schemeClr val="bg1"/>
                </a:solidFill>
              </a:rPr>
              <a:t>4-2-3</a:t>
            </a:r>
            <a:r>
              <a:rPr lang="ja-JP" altLang="en-US" sz="1300" dirty="0">
                <a:solidFill>
                  <a:schemeClr val="bg1"/>
                </a:solidFill>
              </a:rPr>
              <a:t>　</a:t>
            </a:r>
            <a:endParaRPr lang="en-US" altLang="ja-JP" sz="13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13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お問い合わせ：</a:t>
            </a:r>
            <a:r>
              <a:rPr kumimoji="1" lang="en-US" altLang="ja-JP" sz="13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test@rico-web.net</a:t>
            </a:r>
            <a:r>
              <a:rPr kumimoji="1" lang="ja-JP" altLang="en-US" sz="13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（採用担当：新井）</a:t>
            </a:r>
            <a:endParaRPr kumimoji="1" lang="en-US" altLang="ja-JP" sz="13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323F877-95EF-4E2D-BDF9-D451BC115FEB}"/>
              </a:ext>
            </a:extLst>
          </p:cNvPr>
          <p:cNvSpPr txBox="1"/>
          <p:nvPr/>
        </p:nvSpPr>
        <p:spPr>
          <a:xfrm rot="20498410">
            <a:off x="3075637" y="687827"/>
            <a:ext cx="4108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800" b="1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派手じゃない。でも、確かな仕事を</a:t>
            </a:r>
            <a:r>
              <a:rPr kumimoji="1" lang="ja-JP" altLang="en-US" sz="1800" dirty="0">
                <a:solidFill>
                  <a:schemeClr val="bg1"/>
                </a:solidFill>
              </a:rPr>
              <a:t>。</a:t>
            </a:r>
          </a:p>
          <a:p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844C1D9-D184-4790-AE2E-1B6D7F32B8BD}"/>
              </a:ext>
            </a:extLst>
          </p:cNvPr>
          <p:cNvSpPr txBox="1"/>
          <p:nvPr/>
        </p:nvSpPr>
        <p:spPr>
          <a:xfrm>
            <a:off x="3749161" y="6434636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参加：事前申し込み不要</a:t>
            </a:r>
            <a:endParaRPr lang="en-US" altLang="ja-JP" sz="1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　</a:t>
            </a:r>
            <a:endParaRPr lang="en-US" altLang="ja-JP" sz="18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会場：当日講師より案内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31" name="グラフィックス 30" descr="風船 単色塗りつぶし">
            <a:extLst>
              <a:ext uri="{FF2B5EF4-FFF2-40B4-BE49-F238E27FC236}">
                <a16:creationId xmlns:a16="http://schemas.microsoft.com/office/drawing/2014/main" id="{57D74E25-8934-48F2-B0A8-5C1D2E61C3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6736" y="5790021"/>
            <a:ext cx="742987" cy="742987"/>
          </a:xfrm>
          <a:prstGeom prst="rect">
            <a:avLst/>
          </a:prstGeom>
        </p:spPr>
      </p:pic>
      <p:pic>
        <p:nvPicPr>
          <p:cNvPr id="32" name="グラフィックス 31" descr="風船 単色塗りつぶし">
            <a:extLst>
              <a:ext uri="{FF2B5EF4-FFF2-40B4-BE49-F238E27FC236}">
                <a16:creationId xmlns:a16="http://schemas.microsoft.com/office/drawing/2014/main" id="{2575B6CB-D72D-4506-A6D4-81F911A853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39986" y="7185081"/>
            <a:ext cx="742987" cy="74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498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170</Words>
  <Application>Microsoft Office PowerPoint</Application>
  <PresentationFormat>A4 210 x 297 mm</PresentationFormat>
  <Paragraphs>19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Kozuka Gothic Pro B</vt:lpstr>
      <vt:lpstr>メイリオ</vt:lpstr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ica2505</dc:creator>
  <cp:lastModifiedBy>ica2505</cp:lastModifiedBy>
  <cp:revision>10</cp:revision>
  <dcterms:created xsi:type="dcterms:W3CDTF">2025-07-10T00:58:06Z</dcterms:created>
  <dcterms:modified xsi:type="dcterms:W3CDTF">2025-07-10T03:26:58Z</dcterms:modified>
</cp:coreProperties>
</file>