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12968" cy="6264696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IP</a:t>
            </a:r>
            <a:r>
              <a:rPr lang="zh-CN" altLang="en-US" b="1" dirty="0">
                <a:solidFill>
                  <a:schemeClr val="tx1"/>
                </a:solidFill>
              </a:rPr>
              <a:t>协议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协议是</a:t>
            </a:r>
            <a:r>
              <a:rPr lang="en-US" altLang="zh-CN" dirty="0">
                <a:solidFill>
                  <a:schemeClr val="tx1"/>
                </a:solidFill>
              </a:rPr>
              <a:t>TCP/IP</a:t>
            </a:r>
            <a:r>
              <a:rPr lang="zh-CN" altLang="en-US" dirty="0">
                <a:solidFill>
                  <a:schemeClr val="tx1"/>
                </a:solidFill>
              </a:rPr>
              <a:t>协议的核心，所有的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IMCP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IGCP</a:t>
            </a:r>
            <a:r>
              <a:rPr lang="zh-CN" altLang="en-US" dirty="0">
                <a:solidFill>
                  <a:schemeClr val="tx1"/>
                </a:solidFill>
              </a:rPr>
              <a:t>的数据都以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数据格式传输。要注意的是，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不是可靠的协议，这是说，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协议没有提供一种数据未传达以后的处理机制－－这被认为是上层协议－－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要做的事情。所以这也就出现了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是一个可靠的协议，而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就没有那么可靠的区别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6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r>
              <a:rPr lang="zh-CN" altLang="en-US" dirty="0"/>
              <a:t>对于 </a:t>
            </a:r>
            <a:r>
              <a:rPr lang="en-US" altLang="zh-CN" dirty="0"/>
              <a:t>B </a:t>
            </a:r>
            <a:r>
              <a:rPr lang="zh-CN" altLang="en-US" dirty="0"/>
              <a:t>类网络来说，如果子网有八位，则能提供 </a:t>
            </a:r>
            <a:r>
              <a:rPr lang="en-US" altLang="zh-CN" dirty="0"/>
              <a:t>254 </a:t>
            </a:r>
            <a:r>
              <a:rPr lang="zh-CN" altLang="en-US" dirty="0"/>
              <a:t>个子网，每个子网可容纳 </a:t>
            </a:r>
            <a:r>
              <a:rPr lang="en-US" altLang="zh-CN" dirty="0"/>
              <a:t>254 </a:t>
            </a:r>
            <a:r>
              <a:rPr lang="zh-CN" altLang="en-US" dirty="0"/>
              <a:t>台主机。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69674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r>
              <a:rPr lang="zh-CN" altLang="en-US" dirty="0"/>
              <a:t>对于图中 </a:t>
            </a:r>
            <a:r>
              <a:rPr lang="en-US" altLang="zh-CN" dirty="0"/>
              <a:t>C </a:t>
            </a:r>
            <a:r>
              <a:rPr lang="zh-CN" altLang="en-US" dirty="0"/>
              <a:t>类网络来说，如果子网有五位，则能提供 </a:t>
            </a:r>
            <a:r>
              <a:rPr lang="en-US" altLang="zh-CN" dirty="0"/>
              <a:t>30 </a:t>
            </a:r>
            <a:r>
              <a:rPr lang="zh-CN" altLang="en-US" dirty="0"/>
              <a:t>个子网，每个子网可容纳 </a:t>
            </a:r>
            <a:r>
              <a:rPr lang="en-US" altLang="zh-CN" dirty="0"/>
              <a:t>6 </a:t>
            </a:r>
            <a:r>
              <a:rPr lang="zh-CN" altLang="en-US" dirty="0"/>
              <a:t>台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4168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84887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9208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9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altLang="zh-CN" b="1" dirty="0" smtClean="0"/>
              <a:t>IP</a:t>
            </a:r>
            <a:r>
              <a:rPr lang="zh-CN" altLang="en-US" b="1" dirty="0"/>
              <a:t>路由选择</a:t>
            </a:r>
          </a:p>
          <a:p>
            <a:r>
              <a:rPr lang="zh-CN" altLang="en-US" dirty="0" smtClean="0"/>
              <a:t>         当</a:t>
            </a:r>
            <a:r>
              <a:rPr lang="zh-CN" altLang="en-US" dirty="0"/>
              <a:t>一个</a:t>
            </a:r>
            <a:r>
              <a:rPr lang="en-US" altLang="zh-CN" dirty="0"/>
              <a:t>IP</a:t>
            </a:r>
            <a:r>
              <a:rPr lang="zh-CN" altLang="en-US" dirty="0"/>
              <a:t>数据包准备好了的时候，</a:t>
            </a:r>
            <a:r>
              <a:rPr lang="en-US" altLang="zh-CN" dirty="0"/>
              <a:t>IP</a:t>
            </a:r>
            <a:r>
              <a:rPr lang="zh-CN" altLang="en-US" dirty="0"/>
              <a:t>数据包（或者说是路由器）是如何将数据包送到目的地的呢？它是怎么选择一个合适的路径来</a:t>
            </a:r>
            <a:r>
              <a:rPr lang="en-US" altLang="zh-CN" dirty="0"/>
              <a:t>"</a:t>
            </a:r>
            <a:r>
              <a:rPr lang="zh-CN" altLang="en-US" dirty="0"/>
              <a:t>送货</a:t>
            </a:r>
            <a:r>
              <a:rPr lang="en-US" altLang="zh-CN" dirty="0"/>
              <a:t>"</a:t>
            </a:r>
            <a:r>
              <a:rPr lang="zh-CN" altLang="en-US" dirty="0"/>
              <a:t>的呢？</a:t>
            </a:r>
          </a:p>
          <a:p>
            <a:r>
              <a:rPr lang="zh-CN" altLang="en-US" dirty="0" smtClean="0"/>
              <a:t>         最</a:t>
            </a:r>
            <a:r>
              <a:rPr lang="zh-CN" altLang="en-US" dirty="0"/>
              <a:t>特殊的情况是目的主机和主机直连，那么主机根本不用寻找路由，直接把数据传递过去就可以了。至于是怎么直接传递的，这就要靠</a:t>
            </a:r>
            <a:r>
              <a:rPr lang="en-US" altLang="zh-CN" dirty="0"/>
              <a:t>ARP</a:t>
            </a:r>
            <a:r>
              <a:rPr lang="zh-CN" altLang="en-US" dirty="0"/>
              <a:t>协议了，后面会讲到。</a:t>
            </a:r>
          </a:p>
          <a:p>
            <a:r>
              <a:rPr lang="zh-CN" altLang="en-US" dirty="0" smtClean="0"/>
              <a:t>        稍微</a:t>
            </a:r>
            <a:r>
              <a:rPr lang="zh-CN" altLang="en-US" dirty="0"/>
              <a:t>一般一点的情况是，主机通过若干个路由器</a:t>
            </a:r>
            <a:r>
              <a:rPr lang="en-US" altLang="zh-CN" dirty="0"/>
              <a:t>(router)</a:t>
            </a:r>
            <a:r>
              <a:rPr lang="zh-CN" altLang="en-US" dirty="0"/>
              <a:t>和目的主机连接。那么路由器就要通过</a:t>
            </a:r>
            <a:r>
              <a:rPr lang="en-US" altLang="zh-CN" dirty="0" err="1"/>
              <a:t>ip</a:t>
            </a:r>
            <a:r>
              <a:rPr lang="zh-CN" altLang="en-US" dirty="0"/>
              <a:t>包的信息来为</a:t>
            </a:r>
            <a:r>
              <a:rPr lang="en-US" altLang="zh-CN" dirty="0" err="1"/>
              <a:t>ip</a:t>
            </a:r>
            <a:r>
              <a:rPr lang="zh-CN" altLang="en-US" dirty="0"/>
              <a:t>包寻找到一个合适的目标来进行传递，比如合适的主机，或者合适的路由。路由器或者主机将会用如下的方式来处理某一个</a:t>
            </a:r>
            <a:r>
              <a:rPr lang="en-US" altLang="zh-CN" dirty="0"/>
              <a:t>IP</a:t>
            </a:r>
            <a:r>
              <a:rPr lang="zh-CN" altLang="en-US" dirty="0"/>
              <a:t>数据包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IP</a:t>
            </a:r>
            <a:r>
              <a:rPr lang="zh-CN" altLang="en-US" dirty="0"/>
              <a:t>数据包的</a:t>
            </a:r>
            <a:r>
              <a:rPr lang="en-US" altLang="zh-CN" dirty="0"/>
              <a:t>TTL</a:t>
            </a:r>
            <a:r>
              <a:rPr lang="zh-CN" altLang="en-US" dirty="0"/>
              <a:t>（生命周期）以到，则该</a:t>
            </a:r>
            <a:r>
              <a:rPr lang="en-US" altLang="zh-CN" dirty="0"/>
              <a:t>IP</a:t>
            </a:r>
            <a:r>
              <a:rPr lang="zh-CN" altLang="en-US" dirty="0"/>
              <a:t>数据包就被抛弃。</a:t>
            </a:r>
          </a:p>
          <a:p>
            <a:r>
              <a:rPr lang="zh-CN" altLang="en-US" dirty="0"/>
              <a:t>搜索路由表，优先搜索匹配主机，如果能找到和</a:t>
            </a:r>
            <a:r>
              <a:rPr lang="en-US" altLang="zh-CN" dirty="0"/>
              <a:t>IP</a:t>
            </a:r>
            <a:r>
              <a:rPr lang="zh-CN" altLang="en-US" dirty="0"/>
              <a:t>地址完全一致的目标主机，则将该包发向目标主机</a:t>
            </a:r>
          </a:p>
          <a:p>
            <a:r>
              <a:rPr lang="zh-CN" altLang="en-US" dirty="0"/>
              <a:t>搜索路由表，如果匹配主机失败，则匹配同子网的路由器，这需要“子网掩码</a:t>
            </a:r>
            <a:r>
              <a:rPr lang="en-US" altLang="zh-CN" dirty="0"/>
              <a:t>(1.3.)”</a:t>
            </a:r>
            <a:r>
              <a:rPr lang="zh-CN" altLang="en-US" dirty="0"/>
              <a:t>的协助。如果找到路由器，则将该包发向路由器。</a:t>
            </a:r>
          </a:p>
          <a:p>
            <a:r>
              <a:rPr lang="zh-CN" altLang="en-US" dirty="0"/>
              <a:t>搜索路由表，如果匹配同子网路由器失败，则匹配同网号（第一章有讲解）路由器，如果找到路由器，则将该包发向路由器。</a:t>
            </a:r>
          </a:p>
          <a:p>
            <a:r>
              <a:rPr lang="zh-CN" altLang="en-US" dirty="0"/>
              <a:t>搜索陆游表，如果以上都失败了，就搜索默认路由，如果默认路由存在，则发包</a:t>
            </a:r>
          </a:p>
          <a:p>
            <a:r>
              <a:rPr lang="zh-CN" altLang="en-US" dirty="0"/>
              <a:t>如果都失败了，就丢掉这个包。</a:t>
            </a:r>
          </a:p>
          <a:p>
            <a:r>
              <a:rPr lang="zh-CN" altLang="en-US" dirty="0"/>
              <a:t>这再一次证明了，</a:t>
            </a:r>
            <a:r>
              <a:rPr lang="en-US" altLang="zh-CN" dirty="0" err="1"/>
              <a:t>ip</a:t>
            </a:r>
            <a:r>
              <a:rPr lang="zh-CN" altLang="en-US" dirty="0"/>
              <a:t>包是不可靠的。因为它不保证送达。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1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zh-CN" altLang="en-US" dirty="0"/>
              <a:t> </a:t>
            </a:r>
            <a:r>
              <a:rPr lang="zh-CN" altLang="en-US" sz="2000" dirty="0"/>
              <a:t>目前大量使用中的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地址属于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三类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地址中的一种。</a:t>
            </a:r>
            <a:r>
              <a:rPr lang="en-US" altLang="zh-CN" sz="2000" dirty="0"/>
              <a:t>D</a:t>
            </a:r>
            <a:r>
              <a:rPr lang="zh-CN" altLang="en-US" sz="2000" dirty="0"/>
              <a:t>类地址是组播地址，</a:t>
            </a:r>
            <a:r>
              <a:rPr lang="en-US" altLang="zh-CN" sz="2000" dirty="0"/>
              <a:t>E</a:t>
            </a:r>
            <a:r>
              <a:rPr lang="zh-CN" altLang="en-US" sz="2000" dirty="0"/>
              <a:t>类地址保留。在</a:t>
            </a:r>
            <a:r>
              <a:rPr lang="en-US" altLang="zh-CN" sz="2000" dirty="0"/>
              <a:t>IETF</a:t>
            </a:r>
            <a:r>
              <a:rPr lang="zh-CN" altLang="en-US" sz="2000" dirty="0"/>
              <a:t>（</a:t>
            </a:r>
            <a:r>
              <a:rPr lang="en-US" altLang="zh-CN" sz="2000" dirty="0"/>
              <a:t>Internet Engineering Task Force</a:t>
            </a:r>
            <a:r>
              <a:rPr lang="zh-CN" altLang="en-US" sz="2000" dirty="0"/>
              <a:t>）发布的</a:t>
            </a:r>
            <a:r>
              <a:rPr lang="en-US" altLang="zh-CN" sz="2000" dirty="0"/>
              <a:t>RFC1166 Internet Numbers</a:t>
            </a:r>
            <a:r>
              <a:rPr lang="zh-CN" altLang="en-US" sz="2000" dirty="0"/>
              <a:t>中详细描述了各类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地址。        在使用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地址时要注意，一些</a:t>
            </a:r>
            <a:r>
              <a:rPr lang="en-US" altLang="zh-CN" sz="2000" dirty="0"/>
              <a:t>IP</a:t>
            </a:r>
            <a:r>
              <a:rPr lang="zh-CN" altLang="en-US" sz="2000" dirty="0"/>
              <a:t>地址是保留作为特殊用途的，一般的用户不能使用。下表列出各类</a:t>
            </a:r>
            <a:r>
              <a:rPr lang="en-US" altLang="zh-CN" sz="2000" dirty="0"/>
              <a:t>IP</a:t>
            </a:r>
            <a:r>
              <a:rPr lang="zh-CN" altLang="en-US" sz="2000" dirty="0"/>
              <a:t>地址的范围。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136904" cy="383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2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92088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6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zh-CN" altLang="en-US" dirty="0" smtClean="0"/>
              <a:t>根据</a:t>
            </a:r>
            <a:r>
              <a:rPr lang="zh-CN" altLang="en-US" dirty="0"/>
              <a:t>目的端主机数量的不同，</a:t>
            </a:r>
            <a:r>
              <a:rPr lang="en-US" altLang="zh-CN" dirty="0"/>
              <a:t>IPv4</a:t>
            </a:r>
            <a:r>
              <a:rPr lang="zh-CN" altLang="en-US" dirty="0"/>
              <a:t>地址又可划分为三类： </a:t>
            </a:r>
            <a:r>
              <a:rPr lang="en-US" altLang="zh-CN" dirty="0"/>
              <a:t>1</a:t>
            </a:r>
            <a:r>
              <a:rPr lang="zh-CN" altLang="en-US" dirty="0"/>
              <a:t>、单播地址：目的端为单个主机。 </a:t>
            </a:r>
            <a:r>
              <a:rPr lang="en-US" altLang="zh-CN" dirty="0"/>
              <a:t>2</a:t>
            </a:r>
            <a:r>
              <a:rPr lang="zh-CN" altLang="en-US" dirty="0"/>
              <a:t>、广播地址：目的端为给定网络上的所有主机。 </a:t>
            </a:r>
            <a:r>
              <a:rPr lang="en-US" altLang="zh-CN" dirty="0"/>
              <a:t>3</a:t>
            </a:r>
            <a:r>
              <a:rPr lang="zh-CN" altLang="en-US" dirty="0"/>
              <a:t>、组播地址：目的端为同一组内的所有主机</a:t>
            </a:r>
          </a:p>
        </p:txBody>
      </p:sp>
    </p:spTree>
    <p:extLst>
      <p:ext uri="{BB962C8B-B14F-4D97-AF65-F5344CB8AC3E}">
        <p14:creationId xmlns:p14="http://schemas.microsoft.com/office/powerpoint/2010/main" val="274387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对于没有子网的 </a:t>
            </a:r>
            <a:r>
              <a:rPr lang="en-US" altLang="zh-CN" dirty="0"/>
              <a:t>IP </a:t>
            </a:r>
            <a:r>
              <a:rPr lang="zh-CN" altLang="en-US" dirty="0"/>
              <a:t>地址组织，外部将该组织看作单一网络，不需要知道内部结构。例如，所有到地址</a:t>
            </a:r>
            <a:r>
              <a:rPr lang="en-US" altLang="zh-CN" dirty="0"/>
              <a:t>172.16 .X.X</a:t>
            </a:r>
            <a:r>
              <a:rPr lang="zh-CN" altLang="en-US" dirty="0"/>
              <a:t>的路由被认为同一方向，不考虑地址的第三和第四个 </a:t>
            </a:r>
            <a:r>
              <a:rPr lang="en-US" altLang="zh-CN" dirty="0"/>
              <a:t>8 </a:t>
            </a:r>
            <a:r>
              <a:rPr lang="zh-CN" altLang="en-US" dirty="0"/>
              <a:t>位分组，这种方案的好处是减少路由表的项目。</a:t>
            </a:r>
          </a:p>
          <a:p>
            <a:r>
              <a:rPr lang="zh-CN" altLang="en-US" dirty="0"/>
              <a:t>但这种方案没法区分一个大的网络内不同的子网网段，这使网络内所有主机都能收到在该大的网络内的广播，会降低网络的性能，另外也不利于管理。</a:t>
            </a:r>
          </a:p>
          <a:p>
            <a:r>
              <a:rPr lang="zh-CN" altLang="en-US" dirty="0"/>
              <a:t>比如，一个 </a:t>
            </a:r>
            <a:r>
              <a:rPr lang="en-US" altLang="zh-CN" dirty="0"/>
              <a:t>B </a:t>
            </a:r>
            <a:r>
              <a:rPr lang="zh-CN" altLang="en-US" dirty="0"/>
              <a:t>类网可容纳 </a:t>
            </a:r>
            <a:r>
              <a:rPr lang="en-US" altLang="zh-CN" dirty="0"/>
              <a:t>65000 </a:t>
            </a:r>
            <a:r>
              <a:rPr lang="zh-CN" altLang="en-US" dirty="0"/>
              <a:t>个主机在网络内。但是没有任何一个单位能够同时管理这么多主机。这就需要一种方法将这种网络分为不同的网段。按照各个子网段进行管理。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从地址分配的角度来看，子网是网段地址的扩充。网络管理员根据组织增长的需要决定子网的大小。</a:t>
            </a:r>
          </a:p>
          <a:p>
            <a:r>
              <a:rPr lang="zh-CN" altLang="en-US" dirty="0"/>
              <a:t>网络设备使用子网掩码（</a:t>
            </a:r>
            <a:r>
              <a:rPr lang="en-US" altLang="zh-CN" dirty="0"/>
              <a:t>subnet masking</a:t>
            </a:r>
            <a:r>
              <a:rPr lang="zh-CN" altLang="en-US" dirty="0"/>
              <a:t>）决定</a:t>
            </a:r>
            <a:r>
              <a:rPr lang="en-US" altLang="zh-CN" dirty="0"/>
              <a:t>IP</a:t>
            </a:r>
            <a:r>
              <a:rPr lang="zh-CN" altLang="en-US" dirty="0"/>
              <a:t>地址中哪部分为网络部分，哪部分为主机部分。</a:t>
            </a:r>
          </a:p>
          <a:p>
            <a:r>
              <a:rPr lang="zh-CN" altLang="en-US" dirty="0"/>
              <a:t>子网掩码使用与</a:t>
            </a:r>
            <a:r>
              <a:rPr lang="en-US" altLang="zh-CN" dirty="0"/>
              <a:t>IP</a:t>
            </a:r>
            <a:r>
              <a:rPr lang="zh-CN" altLang="en-US" dirty="0"/>
              <a:t>地址一样的格式。子网掩码的网络部分和子网部分全都是</a:t>
            </a:r>
            <a:r>
              <a:rPr lang="en-US" altLang="zh-CN" dirty="0"/>
              <a:t>1</a:t>
            </a:r>
            <a:r>
              <a:rPr lang="zh-CN" altLang="en-US" dirty="0"/>
              <a:t>，主机部分全都是</a:t>
            </a:r>
            <a:r>
              <a:rPr lang="en-US" altLang="zh-CN" dirty="0"/>
              <a:t>0</a:t>
            </a:r>
            <a:r>
              <a:rPr lang="zh-CN" altLang="en-US" dirty="0"/>
              <a:t>。缺省状态下，如果没有进行子网划分，</a:t>
            </a:r>
            <a:r>
              <a:rPr lang="en-US" altLang="zh-CN" dirty="0"/>
              <a:t>A</a:t>
            </a:r>
            <a:r>
              <a:rPr lang="zh-CN" altLang="en-US" dirty="0"/>
              <a:t>类网络的子网掩码为</a:t>
            </a:r>
            <a:r>
              <a:rPr lang="en-US" altLang="zh-CN" dirty="0"/>
              <a:t>255.0.0.0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类网络的子网掩码为</a:t>
            </a:r>
            <a:r>
              <a:rPr lang="en-US" altLang="zh-CN" dirty="0"/>
              <a:t>255.255.0.0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类网络子网掩码为</a:t>
            </a:r>
            <a:r>
              <a:rPr lang="en-US" altLang="zh-CN" dirty="0"/>
              <a:t>255.255.255.0</a:t>
            </a:r>
            <a:r>
              <a:rPr lang="zh-CN" altLang="en-US" dirty="0"/>
              <a:t>。利用子网，网络地址的使用会更有效。对外 仍为一个网络，对内部而言，则分为不同的子网。</a:t>
            </a:r>
          </a:p>
          <a:p>
            <a:r>
              <a:rPr lang="zh-CN" altLang="en-US" dirty="0"/>
              <a:t>如图：网络</a:t>
            </a:r>
            <a:r>
              <a:rPr lang="en-US" altLang="zh-CN" dirty="0"/>
              <a:t>172.16.0.0 </a:t>
            </a:r>
            <a:r>
              <a:rPr lang="zh-CN" altLang="en-US" dirty="0"/>
              <a:t>分为两个网段：</a:t>
            </a:r>
            <a:r>
              <a:rPr lang="en-US" altLang="zh-CN" dirty="0"/>
              <a:t>172.16.4.0</a:t>
            </a:r>
            <a:r>
              <a:rPr lang="zh-CN" altLang="en-US" dirty="0"/>
              <a:t>、</a:t>
            </a:r>
            <a:r>
              <a:rPr lang="en-US" altLang="zh-CN" dirty="0"/>
              <a:t>172.16.8.0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如果公司的财务部使用</a:t>
            </a:r>
            <a:r>
              <a:rPr lang="en-US" altLang="zh-CN" dirty="0"/>
              <a:t>172.16.4.0 </a:t>
            </a:r>
            <a:r>
              <a:rPr lang="zh-CN" altLang="en-US" dirty="0"/>
              <a:t>子网段；公司的工程部使用 </a:t>
            </a:r>
            <a:r>
              <a:rPr lang="en-US" altLang="zh-CN" dirty="0"/>
              <a:t>172.16.8.0 </a:t>
            </a:r>
            <a:r>
              <a:rPr lang="zh-CN" altLang="en-US" dirty="0"/>
              <a:t>子网段。这样可使路由器根据目的子网地址进行路由，从而限制一个子网的广播报文发送到其它网段，不对网络的效率产生影响。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/>
          <a:lstStyle/>
          <a:p>
            <a:r>
              <a:rPr lang="zh-CN" altLang="en-US" dirty="0"/>
              <a:t>在这个例子中，网段地址是一个 </a:t>
            </a:r>
            <a:r>
              <a:rPr lang="en-US" altLang="zh-CN" dirty="0"/>
              <a:t>C </a:t>
            </a:r>
            <a:r>
              <a:rPr lang="zh-CN" altLang="en-US" dirty="0"/>
              <a:t>类地址：</a:t>
            </a:r>
            <a:r>
              <a:rPr lang="en-US" altLang="zh-CN" dirty="0"/>
              <a:t>201.222.5.0 </a:t>
            </a:r>
            <a:r>
              <a:rPr lang="zh-CN" altLang="en-US" dirty="0"/>
              <a:t>。假设需要 </a:t>
            </a:r>
            <a:r>
              <a:rPr lang="en-US" altLang="zh-CN" dirty="0"/>
              <a:t>20 </a:t>
            </a:r>
            <a:r>
              <a:rPr lang="zh-CN" altLang="en-US" dirty="0"/>
              <a:t>个子网，其中每个子网 </a:t>
            </a:r>
            <a:r>
              <a:rPr lang="en-US" altLang="zh-CN" dirty="0"/>
              <a:t>5 </a:t>
            </a:r>
            <a:r>
              <a:rPr lang="zh-CN" altLang="en-US" dirty="0"/>
              <a:t>个主机，就要把主机地址的最后一个</a:t>
            </a:r>
            <a:r>
              <a:rPr lang="zh-CN" altLang="en-US" dirty="0" smtClean="0"/>
              <a:t>八位组</a:t>
            </a:r>
            <a:endParaRPr lang="en-US" altLang="zh-CN" dirty="0" smtClean="0"/>
          </a:p>
          <a:p>
            <a:r>
              <a:rPr lang="zh-CN" altLang="en-US" dirty="0"/>
              <a:t>子网部分的位数决定了子网的数目。在这个例子中子网部分占有</a:t>
            </a:r>
            <a:r>
              <a:rPr lang="en-US" altLang="zh-CN" dirty="0"/>
              <a:t>5</a:t>
            </a:r>
            <a:r>
              <a:rPr lang="zh-CN" altLang="en-US" dirty="0"/>
              <a:t>位，最大可提供 </a:t>
            </a:r>
            <a:r>
              <a:rPr lang="en-US" altLang="zh-CN" dirty="0"/>
              <a:t>30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5</a:t>
            </a:r>
            <a:r>
              <a:rPr lang="zh-CN" altLang="en-US" dirty="0"/>
              <a:t> </a:t>
            </a:r>
            <a:r>
              <a:rPr lang="en-US" altLang="zh-CN" dirty="0"/>
              <a:t>-2</a:t>
            </a:r>
            <a:r>
              <a:rPr lang="zh-CN" altLang="en-US" dirty="0"/>
              <a:t>）个子网。剩余 </a:t>
            </a:r>
            <a:r>
              <a:rPr lang="en-US" altLang="zh-CN" dirty="0"/>
              <a:t>3 </a:t>
            </a:r>
            <a:r>
              <a:rPr lang="zh-CN" altLang="en-US" dirty="0"/>
              <a:t>位为主机部分。一共有 </a:t>
            </a:r>
            <a:r>
              <a:rPr lang="en-US" altLang="zh-CN" dirty="0"/>
              <a:t>8 </a:t>
            </a:r>
            <a:r>
              <a:rPr lang="zh-CN" altLang="en-US" dirty="0"/>
              <a:t>个（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zh-CN" altLang="en-US" dirty="0"/>
              <a:t>）值。主机</a:t>
            </a:r>
            <a:r>
              <a:rPr lang="zh-CN" altLang="en-US" dirty="0" smtClean="0"/>
              <a:t>部分全是</a:t>
            </a:r>
            <a:r>
              <a:rPr lang="zh-CN" altLang="en-US" dirty="0"/>
              <a:t> </a:t>
            </a:r>
            <a:r>
              <a:rPr lang="en-US" altLang="zh-CN" dirty="0"/>
              <a:t>0 </a:t>
            </a:r>
            <a:r>
              <a:rPr lang="zh-CN" altLang="en-US" dirty="0"/>
              <a:t>的 </a:t>
            </a:r>
            <a:r>
              <a:rPr lang="en-US" altLang="zh-CN" dirty="0"/>
              <a:t>IP </a:t>
            </a:r>
            <a:r>
              <a:rPr lang="zh-CN" altLang="en-US" dirty="0"/>
              <a:t>地址，是子网网络地址；主机</a:t>
            </a:r>
            <a:r>
              <a:rPr lang="zh-CN" altLang="en-US" dirty="0" smtClean="0"/>
              <a:t>部分全是</a:t>
            </a:r>
            <a:r>
              <a:rPr lang="en-US" altLang="zh-CN" dirty="0" smtClean="0"/>
              <a:t>1</a:t>
            </a:r>
            <a:r>
              <a:rPr lang="en-US" altLang="zh-CN" dirty="0"/>
              <a:t> </a:t>
            </a:r>
            <a:r>
              <a:rPr lang="zh-CN" altLang="en-US" dirty="0"/>
              <a:t>的 </a:t>
            </a:r>
            <a:r>
              <a:rPr lang="en-US" altLang="zh-CN" dirty="0"/>
              <a:t>IP </a:t>
            </a:r>
            <a:r>
              <a:rPr lang="zh-CN" altLang="en-US" dirty="0"/>
              <a:t>地址是本子网的广播地址。这样就剩余 </a:t>
            </a:r>
            <a:r>
              <a:rPr lang="en-US" altLang="zh-CN" dirty="0"/>
              <a:t>6 </a:t>
            </a:r>
            <a:r>
              <a:rPr lang="zh-CN" altLang="en-US" dirty="0"/>
              <a:t>个主机地址。可以满足需要。</a:t>
            </a:r>
            <a:r>
              <a:rPr lang="zh-CN" altLang="en-US" dirty="0" smtClean="0"/>
              <a:t>分成</a:t>
            </a:r>
            <a:r>
              <a:rPr lang="zh-CN" altLang="en-US" dirty="0"/>
              <a:t>子网部分和主机部分。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9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575</Words>
  <Application>Microsoft Office PowerPoint</Application>
  <PresentationFormat>全屏显示(4:3)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chenqw</dc:creator>
  <cp:lastModifiedBy>chenqw</cp:lastModifiedBy>
  <cp:revision>3</cp:revision>
  <dcterms:created xsi:type="dcterms:W3CDTF">2014-07-30T08:42:06Z</dcterms:created>
  <dcterms:modified xsi:type="dcterms:W3CDTF">2014-07-31T02:59:34Z</dcterms:modified>
</cp:coreProperties>
</file>