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913" autoAdjust="0"/>
  </p:normalViewPr>
  <p:slideViewPr>
    <p:cSldViewPr>
      <p:cViewPr varScale="1">
        <p:scale>
          <a:sx n="50" d="100"/>
          <a:sy n="5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1854A-70AF-472D-9D5B-6407C5E9C915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ACA28-AE11-4A6A-A997-779A130EF1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相关算法系列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类层次为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定义了一系列的可供重用的算法或行为。 继承有助于析取出这些算法中的公共功能。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提供了可以替换继承关系的办法： 继承提供了另一种支持多种算法或行为的方法。你可以直接生成一个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类的子类，从而给它以不同的行为。但这会将行为硬行编制到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中，而将算法的实现与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的实现混合起来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从而使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难以理解、难以维护和难以扩展，而且还不能动态地改变算法。最后你得到一堆相关的类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它们之间的唯一差别是它们所使用的算法或行为。 将算法封装在独立的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类中使得你可以独立于其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改变它，使它易于切换、易于理解、易于扩展。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消除了一些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else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条件语句 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模式提供了用条件语句选择所需的行为以外的另一种选择。当不同的行为堆砌在一个类中时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很难避免使用条件语句来选择合适的行为。将行为封装在一个个独立的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类中消除了这些条件语句。含有许多条件语句的代码通常意味着需要使用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实现的选择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模式可以提供相同行为的不同实现。客户可以根据不同时间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空间权衡取舍要求从不同策略中进行选择。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ACA28-AE11-4A6A-A997-779A130EF19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客户端必须知道所有的策略类，并自行决定使用哪一个策略类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本模式有一个潜在的缺点，就是一个客户要选择一个合适的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就必须知道这些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到底有何不同。此时可能不得不向客户暴露具体的实现问题。因此仅当这些不同行为变体与客户相关的行为时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才需要使用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2 ) 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之间的通信开销 ：无论各个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实现的算法是简单还是复杂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它们都共享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定义的接口。因此很可能某些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不会都用到所有通过这个接口传递给它们的信息；简单的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可能不使用其中的任何信息！这就意味着有时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会创建和初始化一些永远不会用到的参数。如果存在这样问题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那么将需要在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之间更进行紧密的耦合。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策略模式将造成产生很多策略类：可以通过使用享元模式在一定程度上减少对象的数量。 增加了对象的数目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增加了一个应用中的对象的数目。有时你可以将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实现为可供各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共享的无状态的对象来减少这一开销。任何其余的状态都由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在每一次对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对象的请求中都将这个状态传递过去。共享的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不应在各次调用之间维护状态。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ACA28-AE11-4A6A-A997-779A130EF19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2012/12/22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--</a:t>
            </a:r>
            <a:r>
              <a:rPr lang="zh-CN" altLang="en-US" dirty="0" smtClean="0"/>
              <a:t>张扬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buNone/>
            </a:pPr>
            <a:r>
              <a:rPr lang="en-US" altLang="zh-CN" sz="3600" dirty="0" smtClean="0"/>
              <a:t>1)</a:t>
            </a:r>
            <a:r>
              <a:rPr lang="zh-CN" altLang="en-US" sz="3600" dirty="0" smtClean="0"/>
              <a:t>相关算法系列 </a:t>
            </a:r>
            <a:r>
              <a:rPr lang="en-US" altLang="zh-CN" sz="3600" dirty="0" smtClean="0"/>
              <a:t>Strategy</a:t>
            </a:r>
            <a:r>
              <a:rPr lang="zh-CN" altLang="en-US" sz="3600" dirty="0" smtClean="0"/>
              <a:t>类层次为</a:t>
            </a:r>
            <a:r>
              <a:rPr lang="en-US" altLang="zh-CN" sz="3600" dirty="0" smtClean="0"/>
              <a:t>Context</a:t>
            </a:r>
            <a:r>
              <a:rPr lang="zh-CN" altLang="en-US" sz="3600" dirty="0" smtClean="0"/>
              <a:t>定义了一系列的可供重用的算法或行为。 继承有助于析取出这些算法中的公共功能。</a:t>
            </a:r>
            <a:endParaRPr lang="en-US" altLang="zh-CN" sz="3600" dirty="0" smtClean="0"/>
          </a:p>
          <a:p>
            <a:pPr marL="0" indent="-514350">
              <a:spcBef>
                <a:spcPts val="0"/>
              </a:spcBef>
              <a:buNone/>
            </a:pPr>
            <a:r>
              <a:rPr lang="en-US" altLang="zh-CN" sz="3600" dirty="0" smtClean="0"/>
              <a:t>2) </a:t>
            </a:r>
            <a:r>
              <a:rPr lang="zh-CN" altLang="en-US" sz="3600" dirty="0" smtClean="0"/>
              <a:t>提供了可以替换继承关系的办法</a:t>
            </a:r>
            <a:endParaRPr lang="en-US" altLang="zh-CN" sz="3600" dirty="0" smtClean="0"/>
          </a:p>
          <a:p>
            <a:pPr marL="0" indent="-514350">
              <a:spcBef>
                <a:spcPts val="0"/>
              </a:spcBef>
              <a:buNone/>
            </a:pPr>
            <a:r>
              <a:rPr lang="en-US" altLang="zh-CN" sz="3600" dirty="0" smtClean="0"/>
              <a:t>3) </a:t>
            </a:r>
            <a:r>
              <a:rPr lang="zh-CN" altLang="en-US" sz="3600" dirty="0" smtClean="0"/>
              <a:t>消除了一些</a:t>
            </a:r>
            <a:r>
              <a:rPr lang="en-US" altLang="zh-CN" sz="3600" dirty="0" smtClean="0"/>
              <a:t>if else</a:t>
            </a:r>
            <a:r>
              <a:rPr lang="zh-CN" altLang="en-US" sz="3600" dirty="0" smtClean="0"/>
              <a:t>条件语句</a:t>
            </a:r>
            <a:endParaRPr lang="en-US" altLang="zh-CN" sz="3600" dirty="0" smtClean="0"/>
          </a:p>
          <a:p>
            <a:pPr marL="0" indent="-514350">
              <a:spcBef>
                <a:spcPts val="0"/>
              </a:spcBef>
              <a:buNone/>
            </a:pPr>
            <a:r>
              <a:rPr lang="en-US" altLang="zh-CN" sz="3600" dirty="0" smtClean="0"/>
              <a:t>4) </a:t>
            </a:r>
            <a:r>
              <a:rPr lang="zh-CN" altLang="en-US" sz="3600" dirty="0" smtClean="0"/>
              <a:t>实现的选择 </a:t>
            </a:r>
            <a:r>
              <a:rPr lang="en-US" altLang="zh-CN" sz="3600" dirty="0" smtClean="0"/>
              <a:t>Strategy</a:t>
            </a:r>
            <a:r>
              <a:rPr lang="zh-CN" altLang="en-US" sz="3600" dirty="0" smtClean="0"/>
              <a:t>模式可以提供相同行为的不同实现。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1)</a:t>
            </a:r>
            <a:r>
              <a:rPr lang="zh-CN" altLang="en-US" sz="3600" dirty="0" smtClean="0"/>
              <a:t>客户端必须知道所有的策略类，并自行决定使用哪一个策略类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2 ) Strategy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Context</a:t>
            </a:r>
            <a:r>
              <a:rPr lang="zh-CN" altLang="en-US" sz="3600" dirty="0" smtClean="0"/>
              <a:t>之间的通信开销 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3 )</a:t>
            </a:r>
            <a:r>
              <a:rPr lang="zh-CN" altLang="en-US" sz="3600" dirty="0" smtClean="0"/>
              <a:t>策略模式将造成产生很多策略类</a:t>
            </a:r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marL="0">
              <a:spcBef>
                <a:spcPts val="0"/>
              </a:spcBef>
              <a:buNone/>
            </a:pPr>
            <a:r>
              <a:rPr lang="zh-CN" altLang="en-US" dirty="0" smtClean="0"/>
              <a:t>         策略模式是一个比较容易理解和使用的设计模式，策略模式是对算法的封装，它把算法的责任和算法本身分割开，委派给不同的对象管理。策略模式通常把一个系列的算法封装到一系列的策略类里面，作为一个抽象策略类的子类。用一句话来说，就是“准备一组算法，并将每一个算法封装起来，使得它们可以互换”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300" dirty="0" smtClean="0"/>
              <a:t>如下场景：我开发一个网上书店，该书店为了更好地促销，经常需要对图书进行促销打折，程序需要考虑各种打折促销的计算方法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double discount(double price){</a:t>
            </a:r>
          </a:p>
          <a:p>
            <a:pPr>
              <a:buNone/>
            </a:pPr>
            <a:r>
              <a:rPr lang="en-US" altLang="zh-CN" dirty="0" smtClean="0"/>
              <a:t>   switch(</a:t>
            </a:r>
            <a:r>
              <a:rPr lang="en-US" altLang="zh-CN" u="sng" dirty="0" err="1" smtClean="0"/>
              <a:t>getDiscountType</a:t>
            </a:r>
            <a:r>
              <a:rPr lang="en-US" altLang="zh-CN" u="sng" dirty="0" smtClean="0"/>
              <a:t>()){</a:t>
            </a:r>
          </a:p>
          <a:p>
            <a:pPr>
              <a:buNone/>
            </a:pPr>
            <a:r>
              <a:rPr lang="en-US" altLang="zh-CN" dirty="0" smtClean="0"/>
              <a:t>      case </a:t>
            </a:r>
            <a:r>
              <a:rPr lang="en-US" altLang="zh-CN" u="sng" dirty="0" smtClean="0">
                <a:solidFill>
                  <a:schemeClr val="tx2"/>
                </a:solidFill>
              </a:rPr>
              <a:t>VIP_DISCOUNT</a:t>
            </a:r>
            <a:r>
              <a:rPr lang="en-US" altLang="zh-CN" u="sng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   return </a:t>
            </a:r>
            <a:r>
              <a:rPr lang="en-US" altLang="zh-CN" u="sng" dirty="0" err="1" smtClean="0"/>
              <a:t>vipDiscount</a:t>
            </a:r>
            <a:r>
              <a:rPr lang="en-US" altLang="zh-CN" u="sng" dirty="0" smtClean="0"/>
              <a:t>(price);</a:t>
            </a:r>
          </a:p>
          <a:p>
            <a:pPr>
              <a:buNone/>
            </a:pPr>
            <a:r>
              <a:rPr lang="en-US" altLang="zh-CN" dirty="0" smtClean="0"/>
              <a:t>      case </a:t>
            </a:r>
            <a:r>
              <a:rPr lang="en-US" altLang="zh-CN" u="sng" dirty="0" smtClean="0">
                <a:solidFill>
                  <a:schemeClr val="tx2"/>
                </a:solidFill>
              </a:rPr>
              <a:t>OLD_DISCOUNT</a:t>
            </a:r>
            <a:r>
              <a:rPr lang="en-US" altLang="zh-CN" u="sng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  return </a:t>
            </a:r>
            <a:r>
              <a:rPr lang="en-US" altLang="zh-CN" u="sng" dirty="0" err="1" smtClean="0"/>
              <a:t>oldDiscount</a:t>
            </a:r>
            <a:r>
              <a:rPr lang="en-US" altLang="zh-CN" u="sng" dirty="0" smtClean="0"/>
              <a:t>(price);</a:t>
            </a:r>
          </a:p>
          <a:p>
            <a:pPr>
              <a:buNone/>
            </a:pPr>
            <a:r>
              <a:rPr lang="en-US" altLang="zh-CN" dirty="0" smtClean="0"/>
              <a:t>     case </a:t>
            </a:r>
            <a:r>
              <a:rPr lang="en-US" altLang="zh-CN" u="sng" dirty="0" smtClean="0">
                <a:solidFill>
                  <a:schemeClr val="tx2"/>
                </a:solidFill>
              </a:rPr>
              <a:t>SALE_DISCOUNT</a:t>
            </a:r>
            <a:r>
              <a:rPr lang="en-US" altLang="zh-CN" u="sng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    return </a:t>
            </a:r>
            <a:r>
              <a:rPr lang="en-US" altLang="zh-CN" u="sng" dirty="0" err="1" smtClean="0"/>
              <a:t>saleDiscount</a:t>
            </a:r>
            <a:r>
              <a:rPr lang="en-US" altLang="zh-CN" u="sng" dirty="0" smtClean="0"/>
              <a:t>(price);</a:t>
            </a:r>
          </a:p>
          <a:p>
            <a:pPr>
              <a:buNone/>
            </a:pPr>
            <a:r>
              <a:rPr lang="en-US" altLang="zh-CN" dirty="0" smtClean="0"/>
              <a:t>……}}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简单示例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打折售书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上述代码有明显不足，程序中各种打折方法都被直接写入了</a:t>
            </a:r>
            <a:r>
              <a:rPr lang="en-US" altLang="zh-CN" dirty="0" smtClean="0"/>
              <a:t>discount(double price)</a:t>
            </a:r>
            <a:r>
              <a:rPr lang="zh-CN" altLang="en-US" dirty="0" smtClean="0"/>
              <a:t>方法中，现在要增加一种打折类型，修改代码如下：首先要增加一个常量，常量代表新增的打折类型；其次需要在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语句增加一个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语句；最后需要实现</a:t>
            </a:r>
            <a:r>
              <a:rPr lang="en-US" altLang="zh-CN" dirty="0" err="1" smtClean="0"/>
              <a:t>XXXDiscount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方法，用于实现新增的打折算法。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简单示例</a:t>
            </a:r>
            <a:r>
              <a:rPr kumimoji="0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打折售书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使用策略模式来改变上述不好的设计。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）提供一个打折算法的接口。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）为打折接口提供两个策略类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DiscountContext</a:t>
            </a:r>
            <a:r>
              <a:rPr lang="zh-CN" altLang="en-US" dirty="0" smtClean="0"/>
              <a:t>类，用于为客户端代码选择合适折扣策略。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简单示例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打折售书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DiscountContext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private </a:t>
            </a:r>
            <a:r>
              <a:rPr lang="en-US" altLang="zh-CN" dirty="0" err="1" smtClean="0"/>
              <a:t>IDiscountStrategy</a:t>
            </a:r>
            <a:r>
              <a:rPr lang="en-US" altLang="zh-CN" dirty="0" smtClean="0"/>
              <a:t> strategy;</a:t>
            </a:r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DiscountContext</a:t>
            </a:r>
            <a:r>
              <a:rPr lang="en-US" altLang="zh-CN" dirty="0" smtClean="0"/>
              <a:t>() 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DiscountContext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IDiscountStrategy</a:t>
            </a:r>
            <a:r>
              <a:rPr lang="en-US" altLang="zh-CN" dirty="0" smtClean="0"/>
              <a:t> strategy) {</a:t>
            </a:r>
          </a:p>
          <a:p>
            <a:pPr>
              <a:buNone/>
            </a:pPr>
            <a:r>
              <a:rPr lang="en-US" altLang="zh-CN" dirty="0" err="1" smtClean="0"/>
              <a:t>this.strategy</a:t>
            </a:r>
            <a:r>
              <a:rPr lang="en-US" altLang="zh-CN" dirty="0" smtClean="0"/>
              <a:t> = strategy;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public double </a:t>
            </a:r>
            <a:r>
              <a:rPr lang="en-US" altLang="zh-CN" dirty="0" err="1" smtClean="0"/>
              <a:t>getDiscountPrice</a:t>
            </a:r>
            <a:r>
              <a:rPr lang="en-US" altLang="zh-CN" dirty="0" smtClean="0"/>
              <a:t>(double price) {</a:t>
            </a:r>
          </a:p>
          <a:p>
            <a:pPr>
              <a:buNone/>
            </a:pPr>
            <a:r>
              <a:rPr lang="en-US" altLang="zh-CN" dirty="0" smtClean="0"/>
              <a:t>if (strategy == null) {</a:t>
            </a:r>
          </a:p>
          <a:p>
            <a:pPr>
              <a:buNone/>
            </a:pPr>
            <a:r>
              <a:rPr lang="en-US" altLang="zh-CN" dirty="0" err="1" smtClean="0"/>
              <a:t>this.strategy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OldDiscount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return </a:t>
            </a:r>
            <a:r>
              <a:rPr lang="en-US" altLang="zh-CN" dirty="0" err="1" smtClean="0"/>
              <a:t>this.strategy.getDiscount</a:t>
            </a:r>
            <a:r>
              <a:rPr lang="en-US" altLang="zh-CN" dirty="0" smtClean="0"/>
              <a:t>(price);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提供算法切换的方法</a:t>
            </a:r>
          </a:p>
          <a:p>
            <a:pPr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changeDiscount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IDiscountStrategy</a:t>
            </a:r>
            <a:r>
              <a:rPr lang="en-US" altLang="zh-CN" dirty="0" smtClean="0"/>
              <a:t> strategy) {</a:t>
            </a:r>
          </a:p>
          <a:p>
            <a:pPr>
              <a:buNone/>
            </a:pPr>
            <a:r>
              <a:rPr lang="en-US" altLang="zh-CN" dirty="0" err="1" smtClean="0"/>
              <a:t>this.strategy</a:t>
            </a:r>
            <a:r>
              <a:rPr lang="en-US" altLang="zh-CN" dirty="0" smtClean="0"/>
              <a:t> = strategy;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当</a:t>
            </a:r>
            <a:r>
              <a:rPr lang="zh-CN" altLang="en-US" dirty="0" smtClean="0"/>
              <a:t>业务需要新增一种打折类型时，系统只需要新定义一个</a:t>
            </a:r>
            <a:r>
              <a:rPr lang="en-US" altLang="zh-CN" dirty="0" err="1" smtClean="0"/>
              <a:t>IDiscountStrategy</a:t>
            </a:r>
            <a:r>
              <a:rPr lang="zh-CN" altLang="en-US" dirty="0" smtClean="0"/>
              <a:t>的实现类。客户端需要切换为新的打折策略时，则需要先调用</a:t>
            </a:r>
            <a:r>
              <a:rPr lang="en-US" altLang="zh-CN" dirty="0" err="1" smtClean="0"/>
              <a:t>DiscountContext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changeDiscount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方法切换为新的打折策略。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简单示例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打折售书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）许多相关的类仅仅是行为有异。 “策略”提供了一种用多个行为中的一个行为来配置一个类的方法。即一个系统需要动态地在几种算法中选择一种。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）需要使用一个算法的不同变体。例如，你可能会定义一些反映不同的空间 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时间权衡的算法。当这些变体实现为一个算法的类层次时 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可以使用策略模式。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算法使用客户不应该知道的数据。可使用策略模式以避免暴露复杂的、与算法相关的数据结构。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一个类定义了多种行为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并且这些行为在这个类的操作中以多个条件语句的形式出现。将相关的条件分支移入它们各自的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类中以代替这些条件语句。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适用性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4000504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环境类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en-US" dirty="0" smtClean="0">
                <a:latin typeface="+mj-ea"/>
                <a:ea typeface="+mj-ea"/>
              </a:rPr>
              <a:t>Context):</a:t>
            </a:r>
            <a:r>
              <a:rPr lang="zh-CN" altLang="en-US" dirty="0" smtClean="0">
                <a:latin typeface="+mj-ea"/>
                <a:ea typeface="+mj-ea"/>
              </a:rPr>
              <a:t>用一个</a:t>
            </a:r>
            <a:r>
              <a:rPr lang="en-US" altLang="en-US" dirty="0" err="1" smtClean="0">
                <a:latin typeface="+mj-ea"/>
                <a:ea typeface="+mj-ea"/>
              </a:rPr>
              <a:t>ConcreteStrategy</a:t>
            </a:r>
            <a:r>
              <a:rPr lang="zh-CN" altLang="en-US" dirty="0" smtClean="0">
                <a:latin typeface="+mj-ea"/>
                <a:ea typeface="+mj-ea"/>
              </a:rPr>
              <a:t>对象来配置。维护一个对</a:t>
            </a:r>
            <a:r>
              <a:rPr lang="en-US" altLang="en-US" dirty="0" smtClean="0">
                <a:latin typeface="+mj-ea"/>
                <a:ea typeface="+mj-ea"/>
              </a:rPr>
              <a:t>Strategy</a:t>
            </a:r>
            <a:r>
              <a:rPr lang="zh-CN" altLang="en-US" dirty="0" smtClean="0">
                <a:latin typeface="+mj-ea"/>
                <a:ea typeface="+mj-ea"/>
              </a:rPr>
              <a:t>对象的引用。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抽象策略类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en-US" dirty="0" smtClean="0">
                <a:latin typeface="+mj-ea"/>
                <a:ea typeface="+mj-ea"/>
              </a:rPr>
              <a:t>Strategy):</a:t>
            </a:r>
            <a:r>
              <a:rPr lang="zh-CN" altLang="en-US" dirty="0" smtClean="0">
                <a:latin typeface="+mj-ea"/>
                <a:ea typeface="+mj-ea"/>
              </a:rPr>
              <a:t>定义所有支持的算法的公共接口。 </a:t>
            </a:r>
            <a:r>
              <a:rPr lang="en-US" altLang="en-US" dirty="0" smtClean="0">
                <a:latin typeface="+mj-ea"/>
                <a:ea typeface="+mj-ea"/>
              </a:rPr>
              <a:t>Context</a:t>
            </a:r>
            <a:r>
              <a:rPr lang="zh-CN" altLang="en-US" dirty="0" smtClean="0">
                <a:latin typeface="+mj-ea"/>
                <a:ea typeface="+mj-ea"/>
              </a:rPr>
              <a:t>使用这个接口来调用某</a:t>
            </a:r>
            <a:r>
              <a:rPr lang="en-US" altLang="en-US" dirty="0" err="1" smtClean="0">
                <a:latin typeface="+mj-ea"/>
                <a:ea typeface="+mj-ea"/>
              </a:rPr>
              <a:t>ConcreteStrategy</a:t>
            </a:r>
            <a:r>
              <a:rPr lang="zh-CN" altLang="en-US" dirty="0" smtClean="0">
                <a:latin typeface="+mj-ea"/>
                <a:ea typeface="+mj-ea"/>
              </a:rPr>
              <a:t>定义的算法。</a:t>
            </a:r>
            <a:br>
              <a:rPr lang="zh-CN" altLang="en-US" dirty="0" smtClean="0">
                <a:latin typeface="+mj-ea"/>
                <a:ea typeface="+mj-ea"/>
              </a:rPr>
            </a:br>
            <a:r>
              <a:rPr lang="zh-CN" altLang="en-US" dirty="0" smtClean="0">
                <a:latin typeface="+mj-ea"/>
                <a:ea typeface="+mj-ea"/>
              </a:rPr>
              <a:t>具体策略类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en-US" dirty="0" err="1" smtClean="0">
                <a:latin typeface="+mj-ea"/>
                <a:ea typeface="+mj-ea"/>
              </a:rPr>
              <a:t>ConcreteStrategy</a:t>
            </a:r>
            <a:r>
              <a:rPr lang="en-US" altLang="en-US" dirty="0" smtClean="0">
                <a:latin typeface="+mj-ea"/>
                <a:ea typeface="+mj-ea"/>
              </a:rPr>
              <a:t>):</a:t>
            </a:r>
            <a:r>
              <a:rPr lang="zh-CN" altLang="en-US" dirty="0" smtClean="0">
                <a:latin typeface="+mj-ea"/>
                <a:ea typeface="+mj-ea"/>
              </a:rPr>
              <a:t>以</a:t>
            </a:r>
            <a:r>
              <a:rPr lang="en-US" altLang="en-US" dirty="0" smtClean="0">
                <a:latin typeface="+mj-ea"/>
                <a:ea typeface="+mj-ea"/>
              </a:rPr>
              <a:t>Strategy</a:t>
            </a:r>
            <a:r>
              <a:rPr lang="zh-CN" altLang="en-US" dirty="0" smtClean="0">
                <a:latin typeface="+mj-ea"/>
                <a:ea typeface="+mj-ea"/>
              </a:rPr>
              <a:t>接口实现某具体算法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7" y="1442726"/>
            <a:ext cx="6138883" cy="227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719</Words>
  <PresentationFormat>全屏显示(4:3)</PresentationFormat>
  <Paragraphs>69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策略模式</vt:lpstr>
      <vt:lpstr>策略模式</vt:lpstr>
      <vt:lpstr>简单示例-打折售书</vt:lpstr>
      <vt:lpstr>幻灯片 4</vt:lpstr>
      <vt:lpstr>简单示例-打折售书</vt:lpstr>
      <vt:lpstr>幻灯片 6</vt:lpstr>
      <vt:lpstr>简单示例-打折售书</vt:lpstr>
      <vt:lpstr>策略模式-适用性</vt:lpstr>
      <vt:lpstr>策略模式-结构</vt:lpstr>
      <vt:lpstr>策略模式-优点</vt:lpstr>
      <vt:lpstr>策略模式-缺点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策略模式</dc:title>
  <dc:creator>张扬Elva</dc:creator>
  <cp:lastModifiedBy>qunar</cp:lastModifiedBy>
  <cp:revision>9</cp:revision>
  <dcterms:created xsi:type="dcterms:W3CDTF">2012-12-22T07:30:28Z</dcterms:created>
  <dcterms:modified xsi:type="dcterms:W3CDTF">2012-12-22T08:33:12Z</dcterms:modified>
</cp:coreProperties>
</file>