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9"/>
  </p:notesMasterIdLst>
  <p:sldIdLst>
    <p:sldId id="256" r:id="rId2"/>
    <p:sldId id="258" r:id="rId3"/>
    <p:sldId id="260" r:id="rId4"/>
    <p:sldId id="261" r:id="rId5"/>
    <p:sldId id="268" r:id="rId6"/>
    <p:sldId id="313" r:id="rId7"/>
    <p:sldId id="312" r:id="rId8"/>
    <p:sldId id="315" r:id="rId9"/>
    <p:sldId id="266" r:id="rId10"/>
    <p:sldId id="318" r:id="rId11"/>
    <p:sldId id="314" r:id="rId12"/>
    <p:sldId id="319" r:id="rId13"/>
    <p:sldId id="320" r:id="rId14"/>
    <p:sldId id="321" r:id="rId15"/>
    <p:sldId id="322" r:id="rId16"/>
    <p:sldId id="323" r:id="rId17"/>
    <p:sldId id="324" r:id="rId18"/>
  </p:sldIdLst>
  <p:sldSz cx="9144000" cy="5143500" type="screen16x9"/>
  <p:notesSz cx="6858000" cy="9144000"/>
  <p:embeddedFontLst>
    <p:embeddedFont>
      <p:font typeface="Dancing Script" panose="020B0604020202020204" charset="0"/>
      <p:regular r:id="rId20"/>
      <p:bold r:id="rId21"/>
    </p:embeddedFont>
    <p:embeddedFont>
      <p:font typeface="Delius Swash Caps"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BEC7B3-2583-447A-ABD6-E35B0AC526CC}">
  <a:tblStyle styleId="{C8BEC7B3-2583-447A-ABD6-E35B0AC526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15"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10a259dcb6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10a259dcb6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588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59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695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36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607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943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095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10a259dcb6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10a259dcb6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85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08c4d3baa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08c4d3baa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d1982dd69e_0_20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d1982dd69e_0_20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10a259dcb6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10a259dcb6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10a259dcb6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10a259dcb6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74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10a259dcb6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10a259dcb6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82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10a259dcb6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10a259dcb6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46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d1982dd69e_0_21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d1982dd69e_0_21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5" y="25"/>
            <a:ext cx="9143969" cy="5143446"/>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3666200" y="3517936"/>
            <a:ext cx="4252200" cy="4869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
          <p:cNvSpPr/>
          <p:nvPr/>
        </p:nvSpPr>
        <p:spPr>
          <a:xfrm>
            <a:off x="8675588" y="47080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85413" y="10536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14550" y="6161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97325" y="45371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89588" y="3951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00675" y="4340788"/>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5032475" y="4607963"/>
            <a:ext cx="311900" cy="3147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541184" y="829733"/>
            <a:ext cx="686239" cy="223927"/>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553320" y="4416698"/>
            <a:ext cx="545748" cy="159103"/>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21"/>
        <p:cNvGrpSpPr/>
        <p:nvPr/>
      </p:nvGrpSpPr>
      <p:grpSpPr>
        <a:xfrm>
          <a:off x="0" y="0"/>
          <a:ext cx="0" cy="0"/>
          <a:chOff x="0" y="0"/>
          <a:chExt cx="0" cy="0"/>
        </a:xfrm>
      </p:grpSpPr>
      <p:grpSp>
        <p:nvGrpSpPr>
          <p:cNvPr id="1722" name="Google Shape;1722;p40"/>
          <p:cNvGrpSpPr/>
          <p:nvPr/>
        </p:nvGrpSpPr>
        <p:grpSpPr>
          <a:xfrm>
            <a:off x="95" y="25"/>
            <a:ext cx="9143969" cy="5143446"/>
            <a:chOff x="95" y="25"/>
            <a:chExt cx="9143969" cy="5143446"/>
          </a:xfrm>
        </p:grpSpPr>
        <p:sp>
          <p:nvSpPr>
            <p:cNvPr id="1723" name="Google Shape;1723;p4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8" name="Google Shape;1748;p40"/>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378088" y="2730938"/>
            <a:ext cx="730975" cy="238525"/>
            <a:chOff x="3798300" y="2287225"/>
            <a:chExt cx="730975" cy="238525"/>
          </a:xfrm>
        </p:grpSpPr>
        <p:sp>
          <p:nvSpPr>
            <p:cNvPr id="1755" name="Google Shape;1755;p4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40"/>
          <p:cNvGrpSpPr/>
          <p:nvPr/>
        </p:nvGrpSpPr>
        <p:grpSpPr>
          <a:xfrm>
            <a:off x="8064488" y="2661000"/>
            <a:ext cx="529900" cy="149350"/>
            <a:chOff x="3898800" y="2624300"/>
            <a:chExt cx="529900" cy="149350"/>
          </a:xfrm>
        </p:grpSpPr>
        <p:sp>
          <p:nvSpPr>
            <p:cNvPr id="1758" name="Google Shape;1758;p4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60"/>
        <p:cNvGrpSpPr/>
        <p:nvPr/>
      </p:nvGrpSpPr>
      <p:grpSpPr>
        <a:xfrm>
          <a:off x="0" y="0"/>
          <a:ext cx="0" cy="0"/>
          <a:chOff x="0" y="0"/>
          <a:chExt cx="0" cy="0"/>
        </a:xfrm>
      </p:grpSpPr>
      <p:grpSp>
        <p:nvGrpSpPr>
          <p:cNvPr id="1761" name="Google Shape;1761;p41"/>
          <p:cNvGrpSpPr/>
          <p:nvPr/>
        </p:nvGrpSpPr>
        <p:grpSpPr>
          <a:xfrm>
            <a:off x="95" y="25"/>
            <a:ext cx="9143969" cy="5143446"/>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41"/>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1"/>
          <p:cNvGrpSpPr/>
          <p:nvPr/>
        </p:nvGrpSpPr>
        <p:grpSpPr>
          <a:xfrm>
            <a:off x="8118813" y="911138"/>
            <a:ext cx="311900" cy="3147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41"/>
          <p:cNvGrpSpPr/>
          <p:nvPr/>
        </p:nvGrpSpPr>
        <p:grpSpPr>
          <a:xfrm>
            <a:off x="8165825" y="4533300"/>
            <a:ext cx="529900" cy="149350"/>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41"/>
          <p:cNvGrpSpPr/>
          <p:nvPr/>
        </p:nvGrpSpPr>
        <p:grpSpPr>
          <a:xfrm rot="3651682">
            <a:off x="153345" y="1192019"/>
            <a:ext cx="340408"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804"/>
        <p:cNvGrpSpPr/>
        <p:nvPr/>
      </p:nvGrpSpPr>
      <p:grpSpPr>
        <a:xfrm>
          <a:off x="0" y="0"/>
          <a:ext cx="0" cy="0"/>
          <a:chOff x="0" y="0"/>
          <a:chExt cx="0" cy="0"/>
        </a:xfrm>
      </p:grpSpPr>
      <p:grpSp>
        <p:nvGrpSpPr>
          <p:cNvPr id="1805" name="Google Shape;1805;p42"/>
          <p:cNvGrpSpPr/>
          <p:nvPr/>
        </p:nvGrpSpPr>
        <p:grpSpPr>
          <a:xfrm>
            <a:off x="95" y="25"/>
            <a:ext cx="9143969" cy="5143446"/>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1" name="Google Shape;1831;p42"/>
          <p:cNvSpPr/>
          <p:nvPr/>
        </p:nvSpPr>
        <p:spPr>
          <a:xfrm>
            <a:off x="3965250" y="9582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08500" y="28786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4673538" y="44460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8579100" y="1560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6394938" y="445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42"/>
          <p:cNvGrpSpPr/>
          <p:nvPr/>
        </p:nvGrpSpPr>
        <p:grpSpPr>
          <a:xfrm>
            <a:off x="5220250" y="1443438"/>
            <a:ext cx="311900" cy="3147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42"/>
          <p:cNvGrpSpPr/>
          <p:nvPr/>
        </p:nvGrpSpPr>
        <p:grpSpPr>
          <a:xfrm>
            <a:off x="836125" y="4365463"/>
            <a:ext cx="311900" cy="3147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2"/>
          <p:cNvGrpSpPr/>
          <p:nvPr/>
        </p:nvGrpSpPr>
        <p:grpSpPr>
          <a:xfrm>
            <a:off x="2029863" y="535513"/>
            <a:ext cx="730975" cy="238525"/>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42"/>
          <p:cNvGrpSpPr/>
          <p:nvPr/>
        </p:nvGrpSpPr>
        <p:grpSpPr>
          <a:xfrm>
            <a:off x="8049200" y="4100600"/>
            <a:ext cx="529900" cy="149350"/>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95" y="25"/>
            <a:ext cx="9143969" cy="5143446"/>
            <a:chOff x="95" y="25"/>
            <a:chExt cx="9143969" cy="5143446"/>
          </a:xfrm>
        </p:grpSpPr>
        <p:sp>
          <p:nvSpPr>
            <p:cNvPr id="57" name="Google Shape;57;p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txBox="1">
            <a:spLocks noGrp="1"/>
          </p:cNvSpPr>
          <p:nvPr>
            <p:ph type="title"/>
          </p:nvPr>
        </p:nvSpPr>
        <p:spPr>
          <a:xfrm>
            <a:off x="1170425" y="2532250"/>
            <a:ext cx="3858900" cy="816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50">
                <a:solidFill>
                  <a:srgbClr val="212529"/>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1488725" y="1000931"/>
            <a:ext cx="1255800" cy="1146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4" name="Google Shape;84;p3"/>
          <p:cNvSpPr txBox="1">
            <a:spLocks noGrp="1"/>
          </p:cNvSpPr>
          <p:nvPr>
            <p:ph type="subTitle" idx="1"/>
          </p:nvPr>
        </p:nvSpPr>
        <p:spPr>
          <a:xfrm>
            <a:off x="1170425" y="3545650"/>
            <a:ext cx="42660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3"/>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3569448" y="1303738"/>
            <a:ext cx="529900" cy="149350"/>
            <a:chOff x="3898800" y="2624300"/>
            <a:chExt cx="529900" cy="149350"/>
          </a:xfrm>
        </p:grpSpPr>
        <p:sp>
          <p:nvSpPr>
            <p:cNvPr id="93" name="Google Shape;93;p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2809210" y="4718175"/>
            <a:ext cx="581325" cy="169475"/>
            <a:chOff x="5393300" y="2420750"/>
            <a:chExt cx="581325" cy="169475"/>
          </a:xfrm>
        </p:grpSpPr>
        <p:sp>
          <p:nvSpPr>
            <p:cNvPr id="96" name="Google Shape;96;p3"/>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7"/>
        <p:cNvGrpSpPr/>
        <p:nvPr/>
      </p:nvGrpSpPr>
      <p:grpSpPr>
        <a:xfrm>
          <a:off x="0" y="0"/>
          <a:ext cx="0" cy="0"/>
          <a:chOff x="0" y="0"/>
          <a:chExt cx="0" cy="0"/>
        </a:xfrm>
      </p:grpSpPr>
      <p:grpSp>
        <p:nvGrpSpPr>
          <p:cNvPr id="228" name="Google Shape;228;p7"/>
          <p:cNvGrpSpPr/>
          <p:nvPr/>
        </p:nvGrpSpPr>
        <p:grpSpPr>
          <a:xfrm>
            <a:off x="95" y="25"/>
            <a:ext cx="9143969" cy="5143446"/>
            <a:chOff x="95" y="25"/>
            <a:chExt cx="9143969" cy="5143446"/>
          </a:xfrm>
        </p:grpSpPr>
        <p:sp>
          <p:nvSpPr>
            <p:cNvPr id="229" name="Google Shape;229;p7"/>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7"/>
          <p:cNvSpPr txBox="1">
            <a:spLocks noGrp="1"/>
          </p:cNvSpPr>
          <p:nvPr>
            <p:ph type="body" idx="1"/>
          </p:nvPr>
        </p:nvSpPr>
        <p:spPr>
          <a:xfrm>
            <a:off x="1106875" y="1780450"/>
            <a:ext cx="4550700" cy="2256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255" name="Google Shape;255;p7"/>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256" name="Google Shape;256;p7"/>
          <p:cNvSpPr/>
          <p:nvPr/>
        </p:nvSpPr>
        <p:spPr>
          <a:xfrm>
            <a:off x="326075" y="44934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7443300" y="48209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040500" y="632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35350" y="16383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2924575" y="46079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8493875" y="41072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7"/>
          <p:cNvGrpSpPr/>
          <p:nvPr/>
        </p:nvGrpSpPr>
        <p:grpSpPr>
          <a:xfrm>
            <a:off x="224750" y="2606563"/>
            <a:ext cx="311900" cy="314700"/>
            <a:chOff x="8571050" y="1873050"/>
            <a:chExt cx="311900" cy="314700"/>
          </a:xfrm>
        </p:grpSpPr>
        <p:sp>
          <p:nvSpPr>
            <p:cNvPr id="263" name="Google Shape;263;p7"/>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7"/>
          <p:cNvGrpSpPr/>
          <p:nvPr/>
        </p:nvGrpSpPr>
        <p:grpSpPr>
          <a:xfrm rot="8927671" flipH="1">
            <a:off x="8064758" y="1508001"/>
            <a:ext cx="288970" cy="174347"/>
            <a:chOff x="4177750" y="2899175"/>
            <a:chExt cx="288975" cy="174350"/>
          </a:xfrm>
        </p:grpSpPr>
        <p:sp>
          <p:nvSpPr>
            <p:cNvPr id="268" name="Google Shape;268;p7"/>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7"/>
          <p:cNvGrpSpPr/>
          <p:nvPr/>
        </p:nvGrpSpPr>
        <p:grpSpPr>
          <a:xfrm>
            <a:off x="5510725" y="4212900"/>
            <a:ext cx="581325" cy="169475"/>
            <a:chOff x="5393300" y="2420750"/>
            <a:chExt cx="581325" cy="169475"/>
          </a:xfrm>
        </p:grpSpPr>
        <p:sp>
          <p:nvSpPr>
            <p:cNvPr id="271" name="Google Shape;271;p7"/>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3"/>
        <p:cNvGrpSpPr/>
        <p:nvPr/>
      </p:nvGrpSpPr>
      <p:grpSpPr>
        <a:xfrm>
          <a:off x="0" y="0"/>
          <a:ext cx="0" cy="0"/>
          <a:chOff x="0" y="0"/>
          <a:chExt cx="0" cy="0"/>
        </a:xfrm>
      </p:grpSpPr>
      <p:sp>
        <p:nvSpPr>
          <p:cNvPr id="274" name="Google Shape;274;p8"/>
          <p:cNvSpPr txBox="1">
            <a:spLocks noGrp="1"/>
          </p:cNvSpPr>
          <p:nvPr>
            <p:ph type="title"/>
          </p:nvPr>
        </p:nvSpPr>
        <p:spPr>
          <a:xfrm>
            <a:off x="974100" y="1928184"/>
            <a:ext cx="7195800" cy="103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750">
                <a:solidFill>
                  <a:srgbClr val="212529"/>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75" name="Google Shape;275;p8"/>
          <p:cNvGrpSpPr/>
          <p:nvPr/>
        </p:nvGrpSpPr>
        <p:grpSpPr>
          <a:xfrm>
            <a:off x="95" y="25"/>
            <a:ext cx="9143969" cy="5143446"/>
            <a:chOff x="95" y="25"/>
            <a:chExt cx="9143969" cy="5143446"/>
          </a:xfrm>
        </p:grpSpPr>
        <p:sp>
          <p:nvSpPr>
            <p:cNvPr id="276" name="Google Shape;276;p8"/>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8"/>
          <p:cNvSpPr/>
          <p:nvPr/>
        </p:nvSpPr>
        <p:spPr>
          <a:xfrm>
            <a:off x="2180325" y="500088"/>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983125" y="4609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478575" y="273772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6728588" y="5001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653575" y="436547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6077863" y="464015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8"/>
          <p:cNvGrpSpPr/>
          <p:nvPr/>
        </p:nvGrpSpPr>
        <p:grpSpPr>
          <a:xfrm>
            <a:off x="8430775" y="3463238"/>
            <a:ext cx="311900" cy="314700"/>
            <a:chOff x="8571050" y="1873050"/>
            <a:chExt cx="311900" cy="314700"/>
          </a:xfrm>
        </p:grpSpPr>
        <p:sp>
          <p:nvSpPr>
            <p:cNvPr id="309" name="Google Shape;309;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8"/>
          <p:cNvGrpSpPr/>
          <p:nvPr/>
        </p:nvGrpSpPr>
        <p:grpSpPr>
          <a:xfrm>
            <a:off x="1716850" y="3935238"/>
            <a:ext cx="311900" cy="314700"/>
            <a:chOff x="8571050" y="1873050"/>
            <a:chExt cx="311900" cy="314700"/>
          </a:xfrm>
        </p:grpSpPr>
        <p:sp>
          <p:nvSpPr>
            <p:cNvPr id="314" name="Google Shape;314;p8"/>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8"/>
          <p:cNvGrpSpPr/>
          <p:nvPr/>
        </p:nvGrpSpPr>
        <p:grpSpPr>
          <a:xfrm>
            <a:off x="1091475" y="1365275"/>
            <a:ext cx="730975" cy="238525"/>
            <a:chOff x="3798300" y="2287225"/>
            <a:chExt cx="730975" cy="238525"/>
          </a:xfrm>
        </p:grpSpPr>
        <p:sp>
          <p:nvSpPr>
            <p:cNvPr id="319" name="Google Shape;319;p8"/>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8"/>
          <p:cNvGrpSpPr/>
          <p:nvPr/>
        </p:nvGrpSpPr>
        <p:grpSpPr>
          <a:xfrm>
            <a:off x="6546075" y="3722075"/>
            <a:ext cx="529900" cy="149350"/>
            <a:chOff x="3898800" y="2624300"/>
            <a:chExt cx="529900" cy="149350"/>
          </a:xfrm>
        </p:grpSpPr>
        <p:sp>
          <p:nvSpPr>
            <p:cNvPr id="322" name="Google Shape;322;p8"/>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4"/>
        <p:cNvGrpSpPr/>
        <p:nvPr/>
      </p:nvGrpSpPr>
      <p:grpSpPr>
        <a:xfrm>
          <a:off x="0" y="0"/>
          <a:ext cx="0" cy="0"/>
          <a:chOff x="0" y="0"/>
          <a:chExt cx="0" cy="0"/>
        </a:xfrm>
      </p:grpSpPr>
      <p:grpSp>
        <p:nvGrpSpPr>
          <p:cNvPr id="325" name="Google Shape;325;p9"/>
          <p:cNvGrpSpPr/>
          <p:nvPr/>
        </p:nvGrpSpPr>
        <p:grpSpPr>
          <a:xfrm>
            <a:off x="95" y="25"/>
            <a:ext cx="9143969" cy="5143446"/>
            <a:chOff x="95" y="25"/>
            <a:chExt cx="9143969" cy="5143446"/>
          </a:xfrm>
        </p:grpSpPr>
        <p:sp>
          <p:nvSpPr>
            <p:cNvPr id="326" name="Google Shape;326;p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9"/>
          <p:cNvSpPr txBox="1">
            <a:spLocks noGrp="1"/>
          </p:cNvSpPr>
          <p:nvPr>
            <p:ph type="body" idx="1"/>
          </p:nvPr>
        </p:nvSpPr>
        <p:spPr>
          <a:xfrm>
            <a:off x="4572000" y="951150"/>
            <a:ext cx="3858600" cy="3241200"/>
          </a:xfrm>
          <a:prstGeom prst="rect">
            <a:avLst/>
          </a:prstGeom>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marL="457200" lvl="0" indent="-317500">
              <a:spcBef>
                <a:spcPts val="0"/>
              </a:spcBef>
              <a:spcAft>
                <a:spcPts val="0"/>
              </a:spcAft>
              <a:buClr>
                <a:schemeClr val="accent2"/>
              </a:buClr>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2" name="Google Shape;352;p9"/>
          <p:cNvSpPr txBox="1">
            <a:spLocks noGrp="1"/>
          </p:cNvSpPr>
          <p:nvPr>
            <p:ph type="title"/>
          </p:nvPr>
        </p:nvSpPr>
        <p:spPr>
          <a:xfrm flipH="1">
            <a:off x="799350" y="1520229"/>
            <a:ext cx="2949900" cy="595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47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353" name="Google Shape;353;p9"/>
          <p:cNvSpPr txBox="1">
            <a:spLocks noGrp="1"/>
          </p:cNvSpPr>
          <p:nvPr>
            <p:ph type="subTitle" idx="2"/>
          </p:nvPr>
        </p:nvSpPr>
        <p:spPr>
          <a:xfrm flipH="1">
            <a:off x="799825" y="2333204"/>
            <a:ext cx="2949900" cy="13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4" name="Google Shape;354;p9"/>
          <p:cNvSpPr/>
          <p:nvPr/>
        </p:nvSpPr>
        <p:spPr>
          <a:xfrm>
            <a:off x="2180325" y="500088"/>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689363"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231975" y="28904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8724913" y="186232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3535475" y="1071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8557800"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936938" y="45333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9"/>
          <p:cNvGrpSpPr/>
          <p:nvPr/>
        </p:nvGrpSpPr>
        <p:grpSpPr>
          <a:xfrm>
            <a:off x="2118825" y="4151363"/>
            <a:ext cx="311900" cy="314700"/>
            <a:chOff x="8571050" y="1873050"/>
            <a:chExt cx="311900" cy="314700"/>
          </a:xfrm>
        </p:grpSpPr>
        <p:sp>
          <p:nvSpPr>
            <p:cNvPr id="362" name="Google Shape;362;p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9"/>
          <p:cNvGrpSpPr/>
          <p:nvPr/>
        </p:nvGrpSpPr>
        <p:grpSpPr>
          <a:xfrm>
            <a:off x="347725" y="833175"/>
            <a:ext cx="730975" cy="238525"/>
            <a:chOff x="3798300" y="2287225"/>
            <a:chExt cx="730975" cy="238525"/>
          </a:xfrm>
        </p:grpSpPr>
        <p:sp>
          <p:nvSpPr>
            <p:cNvPr id="367" name="Google Shape;367;p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9"/>
          <p:cNvGrpSpPr/>
          <p:nvPr/>
        </p:nvGrpSpPr>
        <p:grpSpPr>
          <a:xfrm>
            <a:off x="6077875" y="460850"/>
            <a:ext cx="529900" cy="149350"/>
            <a:chOff x="3898800" y="2624300"/>
            <a:chExt cx="529900" cy="149350"/>
          </a:xfrm>
        </p:grpSpPr>
        <p:sp>
          <p:nvSpPr>
            <p:cNvPr id="370" name="Google Shape;370;p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6"/>
        <p:cNvGrpSpPr/>
        <p:nvPr/>
      </p:nvGrpSpPr>
      <p:grpSpPr>
        <a:xfrm>
          <a:off x="0" y="0"/>
          <a:ext cx="0" cy="0"/>
          <a:chOff x="0" y="0"/>
          <a:chExt cx="0" cy="0"/>
        </a:xfrm>
      </p:grpSpPr>
      <p:grpSp>
        <p:nvGrpSpPr>
          <p:cNvPr id="447" name="Google Shape;447;p13"/>
          <p:cNvGrpSpPr/>
          <p:nvPr/>
        </p:nvGrpSpPr>
        <p:grpSpPr>
          <a:xfrm>
            <a:off x="95" y="25"/>
            <a:ext cx="9143969" cy="5143446"/>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3"/>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4" name="Google Shape;474;p13"/>
          <p:cNvSpPr txBox="1">
            <a:spLocks noGrp="1"/>
          </p:cNvSpPr>
          <p:nvPr>
            <p:ph type="title" idx="2"/>
          </p:nvPr>
        </p:nvSpPr>
        <p:spPr>
          <a:xfrm>
            <a:off x="2172613" y="1747833"/>
            <a:ext cx="2148600" cy="4155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5" name="Google Shape;475;p13"/>
          <p:cNvSpPr txBox="1">
            <a:spLocks noGrp="1"/>
          </p:cNvSpPr>
          <p:nvPr>
            <p:ph type="subTitle" idx="1"/>
          </p:nvPr>
        </p:nvSpPr>
        <p:spPr>
          <a:xfrm>
            <a:off x="2172625" y="2207958"/>
            <a:ext cx="2223300" cy="5889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3"/>
          <p:cNvSpPr txBox="1">
            <a:spLocks noGrp="1"/>
          </p:cNvSpPr>
          <p:nvPr>
            <p:ph type="title" idx="3" hasCustomPrompt="1"/>
          </p:nvPr>
        </p:nvSpPr>
        <p:spPr>
          <a:xfrm>
            <a:off x="1132240"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174783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78" name="Google Shape;478;p13"/>
          <p:cNvSpPr txBox="1">
            <a:spLocks noGrp="1"/>
          </p:cNvSpPr>
          <p:nvPr>
            <p:ph type="subTitle" idx="5"/>
          </p:nvPr>
        </p:nvSpPr>
        <p:spPr>
          <a:xfrm>
            <a:off x="5870200" y="220795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13"/>
          <p:cNvSpPr txBox="1">
            <a:spLocks noGrp="1"/>
          </p:cNvSpPr>
          <p:nvPr>
            <p:ph type="title" idx="6" hasCustomPrompt="1"/>
          </p:nvPr>
        </p:nvSpPr>
        <p:spPr>
          <a:xfrm>
            <a:off x="4842281"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1" name="Google Shape;481;p13"/>
          <p:cNvSpPr txBox="1">
            <a:spLocks noGrp="1"/>
          </p:cNvSpPr>
          <p:nvPr>
            <p:ph type="subTitle" idx="8"/>
          </p:nvPr>
        </p:nvSpPr>
        <p:spPr>
          <a:xfrm>
            <a:off x="2172625"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13"/>
          <p:cNvSpPr txBox="1">
            <a:spLocks noGrp="1"/>
          </p:cNvSpPr>
          <p:nvPr>
            <p:ph type="title" idx="9" hasCustomPrompt="1"/>
          </p:nvPr>
        </p:nvSpPr>
        <p:spPr>
          <a:xfrm>
            <a:off x="1132240"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4" name="Google Shape;484;p13"/>
          <p:cNvSpPr txBox="1">
            <a:spLocks noGrp="1"/>
          </p:cNvSpPr>
          <p:nvPr>
            <p:ph type="subTitle" idx="14"/>
          </p:nvPr>
        </p:nvSpPr>
        <p:spPr>
          <a:xfrm>
            <a:off x="5870200"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5" name="Google Shape;485;p13"/>
          <p:cNvSpPr txBox="1">
            <a:spLocks noGrp="1"/>
          </p:cNvSpPr>
          <p:nvPr>
            <p:ph type="title" idx="15" hasCustomPrompt="1"/>
          </p:nvPr>
        </p:nvSpPr>
        <p:spPr>
          <a:xfrm>
            <a:off x="4842281"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055050" y="4720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8261475" y="86966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3"/>
          <p:cNvGrpSpPr/>
          <p:nvPr/>
        </p:nvGrpSpPr>
        <p:grpSpPr>
          <a:xfrm>
            <a:off x="8274825" y="4667863"/>
            <a:ext cx="311900" cy="3147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flipH="1">
            <a:off x="7699750" y="1806963"/>
            <a:ext cx="730975" cy="238525"/>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13"/>
          <p:cNvGrpSpPr/>
          <p:nvPr/>
        </p:nvGrpSpPr>
        <p:grpSpPr>
          <a:xfrm flipH="1">
            <a:off x="1806525" y="4686438"/>
            <a:ext cx="529900" cy="149350"/>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005"/>
        <p:cNvGrpSpPr/>
        <p:nvPr/>
      </p:nvGrpSpPr>
      <p:grpSpPr>
        <a:xfrm>
          <a:off x="0" y="0"/>
          <a:ext cx="0" cy="0"/>
          <a:chOff x="0" y="0"/>
          <a:chExt cx="0" cy="0"/>
        </a:xfrm>
      </p:grpSpPr>
      <p:grpSp>
        <p:nvGrpSpPr>
          <p:cNvPr id="1006" name="Google Shape;1006;p24"/>
          <p:cNvGrpSpPr/>
          <p:nvPr/>
        </p:nvGrpSpPr>
        <p:grpSpPr>
          <a:xfrm>
            <a:off x="95" y="25"/>
            <a:ext cx="9143969" cy="5143446"/>
            <a:chOff x="95" y="25"/>
            <a:chExt cx="9143969" cy="5143446"/>
          </a:xfrm>
        </p:grpSpPr>
        <p:sp>
          <p:nvSpPr>
            <p:cNvPr id="1007" name="Google Shape;1007;p2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24"/>
          <p:cNvSpPr txBox="1">
            <a:spLocks noGrp="1"/>
          </p:cNvSpPr>
          <p:nvPr>
            <p:ph type="title"/>
          </p:nvPr>
        </p:nvSpPr>
        <p:spPr>
          <a:xfrm>
            <a:off x="3650175" y="2532250"/>
            <a:ext cx="4320600" cy="81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50">
                <a:solidFill>
                  <a:srgbClr val="212529"/>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33" name="Google Shape;1033;p24"/>
          <p:cNvSpPr txBox="1">
            <a:spLocks noGrp="1"/>
          </p:cNvSpPr>
          <p:nvPr>
            <p:ph type="title" idx="2" hasCustomPrompt="1"/>
          </p:nvPr>
        </p:nvSpPr>
        <p:spPr>
          <a:xfrm>
            <a:off x="6349924" y="1000925"/>
            <a:ext cx="1620900" cy="114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4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034" name="Google Shape;1034;p24"/>
          <p:cNvSpPr txBox="1">
            <a:spLocks noGrp="1"/>
          </p:cNvSpPr>
          <p:nvPr>
            <p:ph type="subTitle" idx="1"/>
          </p:nvPr>
        </p:nvSpPr>
        <p:spPr>
          <a:xfrm>
            <a:off x="3650175" y="3545650"/>
            <a:ext cx="42702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4"/>
          <p:cNvSpPr/>
          <p:nvPr/>
        </p:nvSpPr>
        <p:spPr>
          <a:xfrm flipH="1">
            <a:off x="4235673" y="30172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flipH="1">
            <a:off x="4701123" y="45311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flipH="1">
            <a:off x="8601460" y="41684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flipH="1">
            <a:off x="935498" y="53551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24"/>
          <p:cNvGrpSpPr/>
          <p:nvPr/>
        </p:nvGrpSpPr>
        <p:grpSpPr>
          <a:xfrm>
            <a:off x="1984148" y="1499250"/>
            <a:ext cx="529900" cy="149350"/>
            <a:chOff x="3898800" y="2624300"/>
            <a:chExt cx="529900" cy="149350"/>
          </a:xfrm>
        </p:grpSpPr>
        <p:sp>
          <p:nvSpPr>
            <p:cNvPr id="1043" name="Google Shape;1043;p2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24"/>
          <p:cNvGrpSpPr/>
          <p:nvPr/>
        </p:nvGrpSpPr>
        <p:grpSpPr>
          <a:xfrm flipH="1">
            <a:off x="1714823" y="4593150"/>
            <a:ext cx="581325" cy="169475"/>
            <a:chOff x="5393300" y="2420750"/>
            <a:chExt cx="581325" cy="169475"/>
          </a:xfrm>
        </p:grpSpPr>
        <p:sp>
          <p:nvSpPr>
            <p:cNvPr id="1046" name="Google Shape;1046;p24"/>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81"/>
        <p:cNvGrpSpPr/>
        <p:nvPr/>
      </p:nvGrpSpPr>
      <p:grpSpPr>
        <a:xfrm>
          <a:off x="0" y="0"/>
          <a:ext cx="0" cy="0"/>
          <a:chOff x="0" y="0"/>
          <a:chExt cx="0" cy="0"/>
        </a:xfrm>
      </p:grpSpPr>
      <p:grpSp>
        <p:nvGrpSpPr>
          <p:cNvPr id="1682" name="Google Shape;1682;p39"/>
          <p:cNvGrpSpPr/>
          <p:nvPr/>
        </p:nvGrpSpPr>
        <p:grpSpPr>
          <a:xfrm>
            <a:off x="95" y="25"/>
            <a:ext cx="9143969" cy="5143446"/>
            <a:chOff x="95" y="25"/>
            <a:chExt cx="9143969" cy="5143446"/>
          </a:xfrm>
        </p:grpSpPr>
        <p:sp>
          <p:nvSpPr>
            <p:cNvPr id="1683" name="Google Shape;1683;p3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5" name="Google Shape;1715;p39"/>
          <p:cNvGrpSpPr/>
          <p:nvPr/>
        </p:nvGrpSpPr>
        <p:grpSpPr>
          <a:xfrm>
            <a:off x="3569448" y="1303738"/>
            <a:ext cx="529900" cy="149350"/>
            <a:chOff x="3898800" y="2624300"/>
            <a:chExt cx="529900" cy="149350"/>
          </a:xfrm>
        </p:grpSpPr>
        <p:sp>
          <p:nvSpPr>
            <p:cNvPr id="1716" name="Google Shape;1716;p3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39"/>
          <p:cNvGrpSpPr/>
          <p:nvPr/>
        </p:nvGrpSpPr>
        <p:grpSpPr>
          <a:xfrm flipH="1">
            <a:off x="2809210" y="4718175"/>
            <a:ext cx="581325" cy="169475"/>
            <a:chOff x="5393300" y="2420750"/>
            <a:chExt cx="581325" cy="169475"/>
          </a:xfrm>
        </p:grpSpPr>
        <p:sp>
          <p:nvSpPr>
            <p:cNvPr id="1719" name="Google Shape;1719;p39"/>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535525"/>
            <a:ext cx="7717500" cy="482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70" r:id="rId8"/>
    <p:sldLayoutId id="2147483685" r:id="rId9"/>
    <p:sldLayoutId id="2147483686" r:id="rId10"/>
    <p:sldLayoutId id="2147483687" r:id="rId11"/>
    <p:sldLayoutId id="2147483688" r:id="rId12"/>
  </p:sldLayoutIdLst>
  <p:transition spd="slow">
    <p:cove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aibieunhandan.vn/van-hoa/Bieu-tuong-la-mot-phan-van-hoa-va-lam-nen-van-hoa-i173513/" TargetMode="External"/><Relationship Id="rId7" Type="http://schemas.openxmlformats.org/officeDocument/2006/relationships/hyperlink" Target="http://thuvien.tcdktcnsl.edu.vn/files/products/bieu_tuong_trong_van_hoa_q05.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studocu.com/vn/document/truong-dai-hoc-khoa-hoc-xa-hoi-va-nhan-van/xa-hoi-hoc/ly-thuyet-tuong-tac-bieu-trung/25815570" TargetMode="External"/><Relationship Id="rId5" Type="http://schemas.openxmlformats.org/officeDocument/2006/relationships/hyperlink" Target="http://thuvienso.bvu.edu.vn/bitstream/TVDHBRVT/15733/1/Luong-Minh-Chung.pdf" TargetMode="External"/><Relationship Id="rId4" Type="http://schemas.openxmlformats.org/officeDocument/2006/relationships/hyperlink" Target="https://123docz.net/trich-doan/634254-khai-niem-ve-bieu-tuong-van-hoa.ht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9"/>
          <p:cNvSpPr txBox="1">
            <a:spLocks noGrp="1"/>
          </p:cNvSpPr>
          <p:nvPr>
            <p:ph type="ctrTitle"/>
          </p:nvPr>
        </p:nvSpPr>
        <p:spPr>
          <a:xfrm>
            <a:off x="2378855" y="1271335"/>
            <a:ext cx="5581800" cy="1845300"/>
          </a:xfrm>
          <a:prstGeom prst="rect">
            <a:avLst/>
          </a:prstGeom>
        </p:spPr>
        <p:txBody>
          <a:bodyPr spcFirstLastPara="1" wrap="square" lIns="91425" tIns="91425" rIns="91425" bIns="91425" anchor="ctr" anchorCtr="0">
            <a:noAutofit/>
          </a:bodyPr>
          <a:lstStyle/>
          <a:p>
            <a:pPr marL="0" lvl="0" indent="0" algn="ctr" rtl="0">
              <a:spcBef>
                <a:spcPts val="0"/>
              </a:spcBef>
              <a:spcAft>
                <a:spcPts val="200"/>
              </a:spcAft>
              <a:buNone/>
            </a:pPr>
            <a:r>
              <a:rPr lang="en" sz="8800" dirty="0">
                <a:solidFill>
                  <a:schemeClr val="dk1"/>
                </a:solidFill>
                <a:highlight>
                  <a:srgbClr val="C0C0C0"/>
                </a:highlight>
              </a:rPr>
              <a:t>Biểu tượng văn hoá</a:t>
            </a:r>
            <a:endParaRPr sz="8800" dirty="0">
              <a:solidFill>
                <a:schemeClr val="dk1"/>
              </a:solidFill>
              <a:highlight>
                <a:srgbClr val="C0C0C0"/>
              </a:highlight>
            </a:endParaRPr>
          </a:p>
        </p:txBody>
      </p:sp>
      <p:sp>
        <p:nvSpPr>
          <p:cNvPr id="1870" name="Google Shape;1870;p49"/>
          <p:cNvSpPr txBox="1">
            <a:spLocks noGrp="1"/>
          </p:cNvSpPr>
          <p:nvPr>
            <p:ph type="subTitle" idx="1"/>
          </p:nvPr>
        </p:nvSpPr>
        <p:spPr>
          <a:xfrm>
            <a:off x="3006969" y="3761659"/>
            <a:ext cx="4252200" cy="48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Người thực hiện: Hằng</a:t>
            </a:r>
            <a:endParaRPr dirty="0">
              <a:solidFill>
                <a:srgbClr val="C00000"/>
              </a:solidFill>
            </a:endParaRPr>
          </a:p>
        </p:txBody>
      </p:sp>
      <p:grpSp>
        <p:nvGrpSpPr>
          <p:cNvPr id="1871" name="Google Shape;1871;p49"/>
          <p:cNvGrpSpPr/>
          <p:nvPr/>
        </p:nvGrpSpPr>
        <p:grpSpPr>
          <a:xfrm>
            <a:off x="531307" y="1363096"/>
            <a:ext cx="2056484" cy="2110469"/>
            <a:chOff x="433423" y="1383609"/>
            <a:chExt cx="2119868" cy="2175517"/>
          </a:xfrm>
        </p:grpSpPr>
        <p:sp>
          <p:nvSpPr>
            <p:cNvPr id="1872" name="Google Shape;1872;p49"/>
            <p:cNvSpPr/>
            <p:nvPr/>
          </p:nvSpPr>
          <p:spPr>
            <a:xfrm>
              <a:off x="433423" y="1383609"/>
              <a:ext cx="1953192" cy="2175517"/>
            </a:xfrm>
            <a:custGeom>
              <a:avLst/>
              <a:gdLst/>
              <a:ahLst/>
              <a:cxnLst/>
              <a:rect l="l" t="t" r="r" b="b"/>
              <a:pathLst>
                <a:path w="47133" h="52498" extrusionOk="0">
                  <a:moveTo>
                    <a:pt x="33954" y="0"/>
                  </a:moveTo>
                  <a:cubicBezTo>
                    <a:pt x="33630" y="0"/>
                    <a:pt x="33306" y="36"/>
                    <a:pt x="32982" y="108"/>
                  </a:cubicBezTo>
                  <a:lnTo>
                    <a:pt x="5581" y="6157"/>
                  </a:lnTo>
                  <a:cubicBezTo>
                    <a:pt x="3205" y="6661"/>
                    <a:pt x="1656" y="8966"/>
                    <a:pt x="2124" y="11342"/>
                  </a:cubicBezTo>
                  <a:cubicBezTo>
                    <a:pt x="1044" y="12314"/>
                    <a:pt x="0" y="13719"/>
                    <a:pt x="432" y="15699"/>
                  </a:cubicBezTo>
                  <a:cubicBezTo>
                    <a:pt x="720" y="17067"/>
                    <a:pt x="1692" y="18148"/>
                    <a:pt x="2989" y="18652"/>
                  </a:cubicBezTo>
                  <a:cubicBezTo>
                    <a:pt x="900" y="20776"/>
                    <a:pt x="1692" y="24305"/>
                    <a:pt x="4465" y="25349"/>
                  </a:cubicBezTo>
                  <a:cubicBezTo>
                    <a:pt x="2376" y="27473"/>
                    <a:pt x="3169" y="31002"/>
                    <a:pt x="5905" y="32082"/>
                  </a:cubicBezTo>
                  <a:cubicBezTo>
                    <a:pt x="3853" y="34171"/>
                    <a:pt x="4609" y="37735"/>
                    <a:pt x="7381" y="38779"/>
                  </a:cubicBezTo>
                  <a:cubicBezTo>
                    <a:pt x="5329" y="40904"/>
                    <a:pt x="6085" y="44432"/>
                    <a:pt x="8858" y="45477"/>
                  </a:cubicBezTo>
                  <a:cubicBezTo>
                    <a:pt x="7886" y="46485"/>
                    <a:pt x="7489" y="47889"/>
                    <a:pt x="7777" y="49257"/>
                  </a:cubicBezTo>
                  <a:cubicBezTo>
                    <a:pt x="8102" y="50662"/>
                    <a:pt x="9362" y="51634"/>
                    <a:pt x="10802" y="51634"/>
                  </a:cubicBezTo>
                  <a:cubicBezTo>
                    <a:pt x="11018" y="51634"/>
                    <a:pt x="11234" y="51634"/>
                    <a:pt x="11450" y="51598"/>
                  </a:cubicBezTo>
                  <a:cubicBezTo>
                    <a:pt x="11594" y="51562"/>
                    <a:pt x="11738" y="51490"/>
                    <a:pt x="11882" y="51454"/>
                  </a:cubicBezTo>
                  <a:cubicBezTo>
                    <a:pt x="12710" y="52138"/>
                    <a:pt x="13719" y="52498"/>
                    <a:pt x="14799" y="52498"/>
                  </a:cubicBezTo>
                  <a:cubicBezTo>
                    <a:pt x="15123" y="52498"/>
                    <a:pt x="15447" y="52462"/>
                    <a:pt x="15771" y="52390"/>
                  </a:cubicBezTo>
                  <a:lnTo>
                    <a:pt x="43172" y="46377"/>
                  </a:lnTo>
                  <a:cubicBezTo>
                    <a:pt x="45585" y="45837"/>
                    <a:pt x="47133" y="43424"/>
                    <a:pt x="46593" y="41012"/>
                  </a:cubicBezTo>
                  <a:lnTo>
                    <a:pt x="38347" y="3565"/>
                  </a:lnTo>
                  <a:cubicBezTo>
                    <a:pt x="37879" y="1476"/>
                    <a:pt x="36079" y="0"/>
                    <a:pt x="33954" y="0"/>
                  </a:cubicBezTo>
                  <a:close/>
                </a:path>
              </a:pathLst>
            </a:custGeom>
            <a:solidFill>
              <a:schemeClr val="accent4"/>
            </a:solidFill>
            <a:ln>
              <a:noFill/>
            </a:ln>
            <a:effectLst>
              <a:outerShdw dist="76200" dir="2820000" algn="bl" rotWithShape="0">
                <a:srgbClr val="000000">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49"/>
            <p:cNvSpPr/>
            <p:nvPr/>
          </p:nvSpPr>
          <p:spPr>
            <a:xfrm>
              <a:off x="674141" y="1536690"/>
              <a:ext cx="1648856" cy="1958662"/>
            </a:xfrm>
            <a:custGeom>
              <a:avLst/>
              <a:gdLst/>
              <a:ahLst/>
              <a:cxnLst/>
              <a:rect l="l" t="t" r="r" b="b"/>
              <a:pathLst>
                <a:path w="39789" h="47265" extrusionOk="0">
                  <a:moveTo>
                    <a:pt x="29462" y="0"/>
                  </a:moveTo>
                  <a:cubicBezTo>
                    <a:pt x="29329" y="0"/>
                    <a:pt x="29194" y="14"/>
                    <a:pt x="29058" y="42"/>
                  </a:cubicBezTo>
                  <a:lnTo>
                    <a:pt x="1657" y="6091"/>
                  </a:lnTo>
                  <a:cubicBezTo>
                    <a:pt x="649" y="6307"/>
                    <a:pt x="1" y="7315"/>
                    <a:pt x="217" y="8323"/>
                  </a:cubicBezTo>
                  <a:lnTo>
                    <a:pt x="8462" y="45770"/>
                  </a:lnTo>
                  <a:cubicBezTo>
                    <a:pt x="8647" y="46662"/>
                    <a:pt x="9409" y="47265"/>
                    <a:pt x="10278" y="47265"/>
                  </a:cubicBezTo>
                  <a:cubicBezTo>
                    <a:pt x="10427" y="47265"/>
                    <a:pt x="10578" y="47247"/>
                    <a:pt x="10731" y="47210"/>
                  </a:cubicBezTo>
                  <a:lnTo>
                    <a:pt x="38132" y="41197"/>
                  </a:lnTo>
                  <a:cubicBezTo>
                    <a:pt x="39140" y="40981"/>
                    <a:pt x="39788" y="39973"/>
                    <a:pt x="39572" y="38929"/>
                  </a:cubicBezTo>
                  <a:lnTo>
                    <a:pt x="31327" y="1482"/>
                  </a:lnTo>
                  <a:cubicBezTo>
                    <a:pt x="31139" y="605"/>
                    <a:pt x="30351" y="0"/>
                    <a:pt x="29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49"/>
            <p:cNvSpPr/>
            <p:nvPr/>
          </p:nvSpPr>
          <p:spPr>
            <a:xfrm>
              <a:off x="2013121" y="2827940"/>
              <a:ext cx="540170" cy="423724"/>
            </a:xfrm>
            <a:custGeom>
              <a:avLst/>
              <a:gdLst/>
              <a:ahLst/>
              <a:cxnLst/>
              <a:rect l="l" t="t" r="r" b="b"/>
              <a:pathLst>
                <a:path w="13035" h="10225" extrusionOk="0">
                  <a:moveTo>
                    <a:pt x="10202" y="0"/>
                  </a:moveTo>
                  <a:cubicBezTo>
                    <a:pt x="10092" y="0"/>
                    <a:pt x="9979" y="12"/>
                    <a:pt x="9866" y="36"/>
                  </a:cubicBezTo>
                  <a:lnTo>
                    <a:pt x="1369" y="1909"/>
                  </a:lnTo>
                  <a:cubicBezTo>
                    <a:pt x="541" y="2089"/>
                    <a:pt x="0" y="2917"/>
                    <a:pt x="181" y="3745"/>
                  </a:cubicBezTo>
                  <a:lnTo>
                    <a:pt x="1333" y="9002"/>
                  </a:lnTo>
                  <a:cubicBezTo>
                    <a:pt x="1521" y="9722"/>
                    <a:pt x="2145" y="10225"/>
                    <a:pt x="2873" y="10225"/>
                  </a:cubicBezTo>
                  <a:cubicBezTo>
                    <a:pt x="2981" y="10225"/>
                    <a:pt x="3093" y="10214"/>
                    <a:pt x="3205" y="10190"/>
                  </a:cubicBezTo>
                  <a:lnTo>
                    <a:pt x="11667" y="8318"/>
                  </a:lnTo>
                  <a:cubicBezTo>
                    <a:pt x="12531" y="8138"/>
                    <a:pt x="13035" y="7310"/>
                    <a:pt x="12855" y="6482"/>
                  </a:cubicBezTo>
                  <a:lnTo>
                    <a:pt x="11703" y="1225"/>
                  </a:lnTo>
                  <a:cubicBezTo>
                    <a:pt x="11547" y="478"/>
                    <a:pt x="10908" y="0"/>
                    <a:pt x="10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080253" y="2926400"/>
              <a:ext cx="376068" cy="82134"/>
            </a:xfrm>
            <a:custGeom>
              <a:avLst/>
              <a:gdLst/>
              <a:ahLst/>
              <a:cxnLst/>
              <a:rect l="l" t="t" r="r" b="b"/>
              <a:pathLst>
                <a:path w="9075" h="1982" fill="none" extrusionOk="0">
                  <a:moveTo>
                    <a:pt x="1" y="1981"/>
                  </a:moveTo>
                  <a:lnTo>
                    <a:pt x="9074" y="1"/>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2096663" y="2998048"/>
              <a:ext cx="374576" cy="83584"/>
            </a:xfrm>
            <a:custGeom>
              <a:avLst/>
              <a:gdLst/>
              <a:ahLst/>
              <a:cxnLst/>
              <a:rect l="l" t="t" r="r" b="b"/>
              <a:pathLst>
                <a:path w="9039" h="2017" fill="none" extrusionOk="0">
                  <a:moveTo>
                    <a:pt x="1" y="2017"/>
                  </a:moveTo>
                  <a:lnTo>
                    <a:pt x="9039"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2111581" y="3071147"/>
              <a:ext cx="376068" cy="82093"/>
            </a:xfrm>
            <a:custGeom>
              <a:avLst/>
              <a:gdLst/>
              <a:ahLst/>
              <a:cxnLst/>
              <a:rect l="l" t="t" r="r" b="b"/>
              <a:pathLst>
                <a:path w="9075" h="1981" fill="none" extrusionOk="0">
                  <a:moveTo>
                    <a:pt x="1" y="1981"/>
                  </a:moveTo>
                  <a:lnTo>
                    <a:pt x="9075"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547894" y="1992362"/>
              <a:ext cx="477513" cy="1566764"/>
            </a:xfrm>
            <a:custGeom>
              <a:avLst/>
              <a:gdLst/>
              <a:ahLst/>
              <a:cxnLst/>
              <a:rect l="l" t="t" r="r" b="b"/>
              <a:pathLst>
                <a:path w="11523" h="37808" fill="none" extrusionOk="0">
                  <a:moveTo>
                    <a:pt x="3745" y="0"/>
                  </a:moveTo>
                  <a:cubicBezTo>
                    <a:pt x="4141" y="1692"/>
                    <a:pt x="1" y="2593"/>
                    <a:pt x="361" y="4285"/>
                  </a:cubicBezTo>
                  <a:cubicBezTo>
                    <a:pt x="721" y="5941"/>
                    <a:pt x="4862" y="5041"/>
                    <a:pt x="5222" y="6733"/>
                  </a:cubicBezTo>
                  <a:cubicBezTo>
                    <a:pt x="5618" y="8390"/>
                    <a:pt x="1477" y="9326"/>
                    <a:pt x="1837" y="10982"/>
                  </a:cubicBezTo>
                  <a:cubicBezTo>
                    <a:pt x="2197" y="12674"/>
                    <a:pt x="6338" y="11738"/>
                    <a:pt x="6698" y="13431"/>
                  </a:cubicBezTo>
                  <a:cubicBezTo>
                    <a:pt x="7094" y="15123"/>
                    <a:pt x="2953" y="15987"/>
                    <a:pt x="3313" y="17679"/>
                  </a:cubicBezTo>
                  <a:cubicBezTo>
                    <a:pt x="3673" y="19372"/>
                    <a:pt x="7814" y="18472"/>
                    <a:pt x="8210" y="20128"/>
                  </a:cubicBezTo>
                  <a:cubicBezTo>
                    <a:pt x="8570" y="21820"/>
                    <a:pt x="4429" y="22720"/>
                    <a:pt x="4790" y="24413"/>
                  </a:cubicBezTo>
                  <a:cubicBezTo>
                    <a:pt x="5150" y="26069"/>
                    <a:pt x="9290" y="25169"/>
                    <a:pt x="9686" y="26861"/>
                  </a:cubicBezTo>
                  <a:cubicBezTo>
                    <a:pt x="10047" y="28517"/>
                    <a:pt x="5906" y="29418"/>
                    <a:pt x="6266" y="31110"/>
                  </a:cubicBezTo>
                  <a:cubicBezTo>
                    <a:pt x="6626" y="32802"/>
                    <a:pt x="10767" y="31866"/>
                    <a:pt x="11163" y="33558"/>
                  </a:cubicBezTo>
                  <a:cubicBezTo>
                    <a:pt x="11523" y="35251"/>
                    <a:pt x="7382" y="36151"/>
                    <a:pt x="7742" y="37807"/>
                  </a:cubicBezTo>
                </a:path>
              </a:pathLst>
            </a:custGeom>
            <a:noFill/>
            <a:ln w="225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9"/>
          <p:cNvGrpSpPr/>
          <p:nvPr/>
        </p:nvGrpSpPr>
        <p:grpSpPr>
          <a:xfrm>
            <a:off x="7585018" y="-231562"/>
            <a:ext cx="1693701" cy="857873"/>
            <a:chOff x="0" y="6078527"/>
            <a:chExt cx="2501774" cy="1267169"/>
          </a:xfrm>
        </p:grpSpPr>
        <p:sp>
          <p:nvSpPr>
            <p:cNvPr id="1880" name="Google Shape;1880;p49"/>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49"/>
          <p:cNvGrpSpPr/>
          <p:nvPr/>
        </p:nvGrpSpPr>
        <p:grpSpPr>
          <a:xfrm rot="2065613">
            <a:off x="6114419" y="4713624"/>
            <a:ext cx="1653875" cy="539976"/>
            <a:chOff x="2564525" y="5223525"/>
            <a:chExt cx="2556110" cy="834547"/>
          </a:xfrm>
        </p:grpSpPr>
        <p:sp>
          <p:nvSpPr>
            <p:cNvPr id="1887" name="Google Shape;1887;p4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49"/>
          <p:cNvGrpSpPr/>
          <p:nvPr/>
        </p:nvGrpSpPr>
        <p:grpSpPr>
          <a:xfrm rot="1445359">
            <a:off x="-523289" y="3759473"/>
            <a:ext cx="1719380" cy="916216"/>
            <a:chOff x="7463504" y="3075665"/>
            <a:chExt cx="2603050" cy="1387103"/>
          </a:xfrm>
        </p:grpSpPr>
        <p:sp>
          <p:nvSpPr>
            <p:cNvPr id="1898" name="Google Shape;1898;p49"/>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2755" name="Google Shape;2755;p61"/>
          <p:cNvSpPr txBox="1">
            <a:spLocks noGrp="1"/>
          </p:cNvSpPr>
          <p:nvPr>
            <p:ph type="title"/>
          </p:nvPr>
        </p:nvSpPr>
        <p:spPr>
          <a:xfrm>
            <a:off x="66503" y="902454"/>
            <a:ext cx="9010994" cy="4131318"/>
          </a:xfrm>
          <a:prstGeom prst="rect">
            <a:avLst/>
          </a:prstGeom>
        </p:spPr>
        <p:txBody>
          <a:bodyPr spcFirstLastPara="1" wrap="square" lIns="91425" tIns="91425" rIns="91425" bIns="91425" anchor="ctr" anchorCtr="0">
            <a:noAutofit/>
          </a:bodyPr>
          <a:lstStyle/>
          <a:p>
            <a:pPr algn="l"/>
            <a:r>
              <a:rPr lang="vi-VN" sz="2900" dirty="0">
                <a:solidFill>
                  <a:schemeClr val="tx1"/>
                </a:solidFill>
                <a:latin typeface="Dancing Script" panose="020B0604020202020204" charset="0"/>
                <a:ea typeface="Calibri" panose="020F0502020204030204" pitchFamily="34" charset="0"/>
              </a:rPr>
              <a:t>Những biểu tượng làm chúng ta </a:t>
            </a:r>
            <a:r>
              <a:rPr lang="vi-VN" sz="2900" dirty="0">
                <a:solidFill>
                  <a:srgbClr val="C00000"/>
                </a:solidFill>
                <a:latin typeface="Dancing Script" panose="020B0604020202020204" charset="0"/>
                <a:ea typeface="Calibri" panose="020F0502020204030204" pitchFamily="34" charset="0"/>
              </a:rPr>
              <a:t>học dễ dàng hơn</a:t>
            </a:r>
            <a:r>
              <a:rPr lang="vi-VN" sz="2900" dirty="0">
                <a:solidFill>
                  <a:schemeClr val="tx1"/>
                </a:solidFill>
                <a:latin typeface="Dancing Script" panose="020B0604020202020204" charset="0"/>
                <a:ea typeface="Calibri" panose="020F0502020204030204" pitchFamily="34" charset="0"/>
              </a:rPr>
              <a:t>, chúng cho</a:t>
            </a:r>
            <a:r>
              <a:rPr lang="en-US" sz="2900" dirty="0">
                <a:solidFill>
                  <a:schemeClr val="tx1"/>
                </a:solidFill>
                <a:latin typeface="Dancing Script" panose="020B0604020202020204" charset="0"/>
                <a:ea typeface="Calibri" panose="020F0502020204030204" pitchFamily="34" charset="0"/>
              </a:rPr>
              <a:t> </a:t>
            </a:r>
            <a:r>
              <a:rPr lang="vi-VN" sz="2900" dirty="0">
                <a:solidFill>
                  <a:schemeClr val="tx1"/>
                </a:solidFill>
                <a:latin typeface="Dancing Script" panose="020B0604020202020204" charset="0"/>
                <a:ea typeface="Calibri" panose="020F0502020204030204" pitchFamily="34" charset="0"/>
              </a:rPr>
              <a:t>phép chúng ta </a:t>
            </a:r>
            <a:r>
              <a:rPr lang="vi-VN" sz="2900" dirty="0">
                <a:solidFill>
                  <a:srgbClr val="C00000"/>
                </a:solidFill>
                <a:latin typeface="Dancing Script" panose="020B0604020202020204" charset="0"/>
                <a:ea typeface="Calibri" panose="020F0502020204030204" pitchFamily="34" charset="0"/>
              </a:rPr>
              <a:t>phân loại các kinh nghiệm </a:t>
            </a:r>
            <a:r>
              <a:rPr lang="vi-VN" sz="2900" dirty="0">
                <a:solidFill>
                  <a:schemeClr val="tx1"/>
                </a:solidFill>
                <a:latin typeface="Dancing Script" panose="020B0604020202020204" charset="0"/>
                <a:ea typeface="Calibri" panose="020F0502020204030204" pitchFamily="34" charset="0"/>
              </a:rPr>
              <a:t>và những điều chúng ta học</a:t>
            </a:r>
            <a:r>
              <a:rPr lang="en-US" sz="2900" dirty="0">
                <a:solidFill>
                  <a:schemeClr val="tx1"/>
                </a:solidFill>
                <a:latin typeface="Dancing Script" panose="020B0604020202020204" charset="0"/>
                <a:ea typeface="Calibri" panose="020F0502020204030204" pitchFamily="34" charset="0"/>
              </a:rPr>
              <a:t> </a:t>
            </a:r>
            <a:r>
              <a:rPr lang="vi-VN" sz="2900" dirty="0">
                <a:solidFill>
                  <a:schemeClr val="tx1"/>
                </a:solidFill>
                <a:latin typeface="Dancing Script" panose="020B0604020202020204" charset="0"/>
                <a:ea typeface="Calibri" panose="020F0502020204030204" pitchFamily="34" charset="0"/>
              </a:rPr>
              <a:t>được</a:t>
            </a:r>
            <a:br>
              <a:rPr lang="en-US" sz="2900" dirty="0">
                <a:solidFill>
                  <a:schemeClr val="tx1"/>
                </a:solidFill>
                <a:latin typeface="Dancing Script" panose="020B0604020202020204" charset="0"/>
                <a:ea typeface="Calibri" panose="020F0502020204030204" pitchFamily="34" charset="0"/>
              </a:rPr>
            </a:br>
            <a:br>
              <a:rPr lang="en-US" sz="2800" dirty="0">
                <a:solidFill>
                  <a:schemeClr val="tx1"/>
                </a:solidFill>
                <a:latin typeface="Dancing Script" panose="020B0604020202020204" charset="0"/>
                <a:ea typeface="Calibri" panose="020F0502020204030204" pitchFamily="34" charset="0"/>
              </a:rPr>
            </a:br>
            <a:r>
              <a:rPr lang="vi-VN" sz="2900" b="0" i="0" dirty="0">
                <a:solidFill>
                  <a:srgbClr val="222222"/>
                </a:solidFill>
                <a:effectLst/>
                <a:latin typeface="Dancing Script" panose="020B0604020202020204" charset="0"/>
              </a:rPr>
              <a:t>Các ý nghĩa và các biểu tượng cho phép mọi người thực hiện hành</a:t>
            </a:r>
            <a:br>
              <a:rPr lang="vi-VN" sz="2900" b="0" i="0" dirty="0">
                <a:solidFill>
                  <a:srgbClr val="222222"/>
                </a:solidFill>
                <a:effectLst/>
                <a:latin typeface="Dancing Script" panose="020B0604020202020204" charset="0"/>
              </a:rPr>
            </a:br>
            <a:r>
              <a:rPr lang="vi-VN" sz="2900" b="0" i="0" dirty="0">
                <a:solidFill>
                  <a:srgbClr val="222222"/>
                </a:solidFill>
                <a:effectLst/>
                <a:latin typeface="Dancing Script" panose="020B0604020202020204" charset="0"/>
              </a:rPr>
              <a:t>động và tương tác mang tính con người riêng biệt.</a:t>
            </a:r>
            <a:br>
              <a:rPr lang="en-US" sz="2900" b="0" i="0" dirty="0">
                <a:solidFill>
                  <a:srgbClr val="222222"/>
                </a:solidFill>
                <a:effectLst/>
                <a:latin typeface="Dancing Script" panose="020B0604020202020204" charset="0"/>
              </a:rPr>
            </a:br>
            <a:br>
              <a:rPr lang="en-US" sz="3200" b="0" i="0" dirty="0">
                <a:solidFill>
                  <a:srgbClr val="222222"/>
                </a:solidFill>
                <a:effectLst/>
                <a:latin typeface="Dancing Script" panose="020B0604020202020204" charset="0"/>
              </a:rPr>
            </a:br>
            <a:r>
              <a:rPr lang="vi-VN" sz="2900" b="0" i="0" dirty="0">
                <a:solidFill>
                  <a:srgbClr val="222222"/>
                </a:solidFill>
                <a:effectLst/>
                <a:latin typeface="Dancing Script" panose="020B0604020202020204" charset="0"/>
              </a:rPr>
              <a:t>Mọi người có khả</a:t>
            </a:r>
            <a:r>
              <a:rPr lang="en-US" sz="2900" b="0" i="0" dirty="0">
                <a:solidFill>
                  <a:srgbClr val="222222"/>
                </a:solidFill>
                <a:effectLst/>
                <a:latin typeface="Dancing Script" panose="020B0604020202020204" charset="0"/>
              </a:rPr>
              <a:t> </a:t>
            </a:r>
            <a:r>
              <a:rPr lang="vi-VN" sz="2900" b="0" i="0" dirty="0">
                <a:solidFill>
                  <a:srgbClr val="222222"/>
                </a:solidFill>
                <a:effectLst/>
                <a:latin typeface="Dancing Script" panose="020B0604020202020204" charset="0"/>
              </a:rPr>
              <a:t>năng </a:t>
            </a:r>
            <a:r>
              <a:rPr lang="vi-VN" sz="2900" b="0" i="0" dirty="0">
                <a:solidFill>
                  <a:srgbClr val="C00000"/>
                </a:solidFill>
                <a:effectLst/>
                <a:latin typeface="Dancing Script" panose="020B0604020202020204" charset="0"/>
              </a:rPr>
              <a:t>biến đổi </a:t>
            </a:r>
            <a:r>
              <a:rPr lang="vi-VN" sz="2900" b="0" i="0" dirty="0">
                <a:solidFill>
                  <a:srgbClr val="222222"/>
                </a:solidFill>
                <a:effectLst/>
                <a:latin typeface="Dancing Script" panose="020B0604020202020204" charset="0"/>
              </a:rPr>
              <a:t>ít hay nhiều các ý nghĩa và các biểu tượng mà họ sử dụng</a:t>
            </a:r>
            <a:r>
              <a:rPr lang="en-US" sz="2900" b="0" i="0" dirty="0">
                <a:solidFill>
                  <a:srgbClr val="222222"/>
                </a:solidFill>
                <a:effectLst/>
                <a:latin typeface="Dancing Script" panose="020B0604020202020204" charset="0"/>
              </a:rPr>
              <a:t> </a:t>
            </a:r>
            <a:r>
              <a:rPr lang="en-US" sz="2900" b="0" i="0" dirty="0" err="1">
                <a:solidFill>
                  <a:srgbClr val="222222"/>
                </a:solidFill>
                <a:effectLst/>
                <a:latin typeface="Dancing Script" panose="020B0604020202020204" charset="0"/>
              </a:rPr>
              <a:t>trong</a:t>
            </a:r>
            <a:r>
              <a:rPr lang="en-US" sz="2900" b="0" i="0" dirty="0">
                <a:solidFill>
                  <a:srgbClr val="222222"/>
                </a:solidFill>
                <a:effectLst/>
                <a:latin typeface="Dancing Script" panose="020B0604020202020204" charset="0"/>
              </a:rPr>
              <a:t> </a:t>
            </a:r>
            <a:r>
              <a:rPr lang="en-US" sz="2900" b="0" i="0" dirty="0" err="1">
                <a:solidFill>
                  <a:srgbClr val="222222"/>
                </a:solidFill>
                <a:effectLst/>
                <a:latin typeface="Dancing Script" panose="020B0604020202020204" charset="0"/>
              </a:rPr>
              <a:t>tương</a:t>
            </a:r>
            <a:r>
              <a:rPr lang="en-US" sz="2900" b="0" i="0" dirty="0">
                <a:solidFill>
                  <a:srgbClr val="222222"/>
                </a:solidFill>
                <a:effectLst/>
                <a:latin typeface="Dancing Script" panose="020B0604020202020204" charset="0"/>
              </a:rPr>
              <a:t> </a:t>
            </a:r>
            <a:r>
              <a:rPr lang="en-US" sz="2900" b="0" i="0" dirty="0" err="1">
                <a:solidFill>
                  <a:srgbClr val="222222"/>
                </a:solidFill>
                <a:effectLst/>
                <a:latin typeface="Dancing Script" panose="020B0604020202020204" charset="0"/>
              </a:rPr>
              <a:t>tác</a:t>
            </a:r>
            <a:r>
              <a:rPr lang="en-US" sz="2900" b="0" i="0" dirty="0">
                <a:solidFill>
                  <a:srgbClr val="222222"/>
                </a:solidFill>
                <a:effectLst/>
                <a:latin typeface="Dancing Script" panose="020B0604020202020204" charset="0"/>
              </a:rPr>
              <a:t>.</a:t>
            </a:r>
            <a:endParaRPr lang="vi-VN" sz="2900" dirty="0">
              <a:solidFill>
                <a:schemeClr val="tx1"/>
              </a:solidFill>
              <a:latin typeface="Dancing Script" panose="020B0604020202020204" charset="0"/>
            </a:endParaRPr>
          </a:p>
        </p:txBody>
      </p:sp>
    </p:spTree>
    <p:extLst>
      <p:ext uri="{BB962C8B-B14F-4D97-AF65-F5344CB8AC3E}">
        <p14:creationId xmlns:p14="http://schemas.microsoft.com/office/powerpoint/2010/main" val="81889476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grpSp>
        <p:nvGrpSpPr>
          <p:cNvPr id="2721" name="Google Shape;2721;p60"/>
          <p:cNvGrpSpPr/>
          <p:nvPr/>
        </p:nvGrpSpPr>
        <p:grpSpPr>
          <a:xfrm>
            <a:off x="-846851" y="2982"/>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4257594" y="48822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a:extLst>
              <a:ext uri="{FF2B5EF4-FFF2-40B4-BE49-F238E27FC236}">
                <a16:creationId xmlns:a16="http://schemas.microsoft.com/office/drawing/2014/main" id="{4EF354A9-6F2D-8A18-E05A-1CC969A5DB93}"/>
              </a:ext>
            </a:extLst>
          </p:cNvPr>
          <p:cNvSpPr>
            <a:spLocks noGrp="1"/>
          </p:cNvSpPr>
          <p:nvPr>
            <p:ph type="body" idx="1"/>
          </p:nvPr>
        </p:nvSpPr>
        <p:spPr>
          <a:xfrm>
            <a:off x="5498" y="569204"/>
            <a:ext cx="8491284" cy="4511881"/>
          </a:xfrm>
        </p:spPr>
        <p:txBody>
          <a:bodyPr/>
          <a:lstStyle/>
          <a:p>
            <a:pPr algn="l"/>
            <a:r>
              <a:rPr lang="vi-VN" sz="3200" b="0" i="0" dirty="0">
                <a:solidFill>
                  <a:srgbClr val="202122"/>
                </a:solidFill>
                <a:effectLst/>
                <a:latin typeface="Dancing Script" panose="020B0604020202020204" charset="0"/>
              </a:rPr>
              <a:t> </a:t>
            </a:r>
            <a:r>
              <a:rPr lang="vi-VN" sz="3200" b="0" i="0" dirty="0">
                <a:solidFill>
                  <a:srgbClr val="C00000"/>
                </a:solidFill>
                <a:effectLst/>
                <a:latin typeface="Dancing Script" panose="020B0604020202020204" charset="0"/>
              </a:rPr>
              <a:t>Các biểu tượng </a:t>
            </a:r>
            <a:r>
              <a:rPr lang="vi-VN" sz="3200" b="0" i="0" dirty="0">
                <a:solidFill>
                  <a:srgbClr val="202122"/>
                </a:solidFill>
                <a:effectLst/>
                <a:latin typeface="Dancing Script" panose="020B0604020202020204" charset="0"/>
              </a:rPr>
              <a:t>giúp con người </a:t>
            </a:r>
            <a:r>
              <a:rPr lang="vi-VN" sz="3200" b="0" i="0" dirty="0">
                <a:solidFill>
                  <a:srgbClr val="C00000"/>
                </a:solidFill>
                <a:effectLst/>
                <a:latin typeface="Dancing Script" panose="020B0604020202020204" charset="0"/>
              </a:rPr>
              <a:t>hiểu được </a:t>
            </a:r>
            <a:r>
              <a:rPr lang="vi-VN" sz="3200" b="0" i="0" dirty="0">
                <a:solidFill>
                  <a:srgbClr val="202122"/>
                </a:solidFill>
                <a:effectLst/>
                <a:latin typeface="Dancing Script" panose="020B0604020202020204" charset="0"/>
              </a:rPr>
              <a:t>thế giới đang sống, nhờ đó đóng vai trò lớn trong việc đưa ra phán đoán, xác định vấn đề hay diễn đạt.</a:t>
            </a:r>
            <a:endParaRPr lang="en-US" sz="3200" b="0" i="0" dirty="0">
              <a:solidFill>
                <a:srgbClr val="202122"/>
              </a:solidFill>
              <a:effectLst/>
              <a:latin typeface="Dancing Script" panose="020B0604020202020204" charset="0"/>
            </a:endParaRPr>
          </a:p>
          <a:p>
            <a:pPr algn="l"/>
            <a:endParaRPr lang="vi-VN" sz="3200" b="0" i="0" dirty="0">
              <a:solidFill>
                <a:srgbClr val="202122"/>
              </a:solidFill>
              <a:effectLst/>
              <a:latin typeface="Dancing Script" panose="020B0604020202020204" charset="0"/>
            </a:endParaRPr>
          </a:p>
          <a:p>
            <a:pPr algn="l"/>
            <a:r>
              <a:rPr lang="vi-VN" sz="3200" b="0" i="0" dirty="0">
                <a:solidFill>
                  <a:srgbClr val="202122"/>
                </a:solidFill>
                <a:effectLst/>
                <a:latin typeface="Dancing Script" panose="020B0604020202020204" charset="0"/>
              </a:rPr>
              <a:t>Các nền văn hóa trên thế giới sử dụng các biểu tượng </a:t>
            </a:r>
            <a:r>
              <a:rPr lang="vi-VN" sz="3200" b="0" i="0" dirty="0">
                <a:solidFill>
                  <a:srgbClr val="C00000"/>
                </a:solidFill>
                <a:effectLst/>
                <a:latin typeface="Dancing Script" panose="020B0604020202020204" charset="0"/>
              </a:rPr>
              <a:t>để thể hiện </a:t>
            </a:r>
            <a:r>
              <a:rPr lang="vi-VN" sz="3200" b="0" i="0" dirty="0">
                <a:solidFill>
                  <a:srgbClr val="202122"/>
                </a:solidFill>
                <a:effectLst/>
                <a:latin typeface="Dancing Script" panose="020B0604020202020204" charset="0"/>
              </a:rPr>
              <a:t>tư tưởng và cấu trúc xã hội cụ thể, và để đại diện cho các khía cạnh của nền văn hóa của họ.</a:t>
            </a:r>
          </a:p>
          <a:p>
            <a:endParaRPr lang="en-US" sz="2800" dirty="0"/>
          </a:p>
        </p:txBody>
      </p:sp>
    </p:spTree>
    <p:extLst>
      <p:ext uri="{BB962C8B-B14F-4D97-AF65-F5344CB8AC3E}">
        <p14:creationId xmlns:p14="http://schemas.microsoft.com/office/powerpoint/2010/main" val="427069798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947660" y="3188070"/>
            <a:ext cx="8126183"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7200" dirty="0">
                <a:highlight>
                  <a:srgbClr val="C0C0C0"/>
                </a:highlight>
              </a:rPr>
              <a:t>Các biểu tượng trong văn hoá Việt Nam</a:t>
            </a:r>
          </a:p>
        </p:txBody>
      </p:sp>
      <p:sp>
        <p:nvSpPr>
          <p:cNvPr id="2190" name="Google Shape;2190;p53"/>
          <p:cNvSpPr txBox="1">
            <a:spLocks noGrp="1"/>
          </p:cNvSpPr>
          <p:nvPr>
            <p:ph type="title" idx="2"/>
          </p:nvPr>
        </p:nvSpPr>
        <p:spPr>
          <a:xfrm>
            <a:off x="1488725" y="1000931"/>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2192" name="Google Shape;2192;p53"/>
          <p:cNvGrpSpPr/>
          <p:nvPr/>
        </p:nvGrpSpPr>
        <p:grpSpPr>
          <a:xfrm>
            <a:off x="1278393" y="964059"/>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53"/>
          <p:cNvGrpSpPr/>
          <p:nvPr/>
        </p:nvGrpSpPr>
        <p:grpSpPr>
          <a:xfrm>
            <a:off x="5271980" y="846415"/>
            <a:ext cx="1691834" cy="1281429"/>
            <a:chOff x="6299065" y="352775"/>
            <a:chExt cx="1844765" cy="1397110"/>
          </a:xfrm>
        </p:grpSpPr>
        <p:sp>
          <p:nvSpPr>
            <p:cNvPr id="2219" name="Google Shape;2219;p53"/>
            <p:cNvSpPr/>
            <p:nvPr/>
          </p:nvSpPr>
          <p:spPr>
            <a:xfrm rot="446187">
              <a:off x="6354462" y="1233237"/>
              <a:ext cx="100910" cy="33265"/>
            </a:xfrm>
            <a:custGeom>
              <a:avLst/>
              <a:gdLst/>
              <a:ahLst/>
              <a:cxnLst/>
              <a:rect l="l" t="t" r="r" b="b"/>
              <a:pathLst>
                <a:path w="3170" h="1045" fill="none" extrusionOk="0">
                  <a:moveTo>
                    <a:pt x="3169" y="1"/>
                  </a:moveTo>
                  <a:lnTo>
                    <a:pt x="1"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rot="446187">
              <a:off x="6491623" y="119724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2221;p53"/>
            <p:cNvGrpSpPr/>
            <p:nvPr/>
          </p:nvGrpSpPr>
          <p:grpSpPr>
            <a:xfrm>
              <a:off x="6299065" y="352775"/>
              <a:ext cx="1844765" cy="1397110"/>
              <a:chOff x="6299065" y="352775"/>
              <a:chExt cx="1844765" cy="1397110"/>
            </a:xfrm>
          </p:grpSpPr>
          <p:sp>
            <p:nvSpPr>
              <p:cNvPr id="2222" name="Google Shape;2222;p53"/>
              <p:cNvSpPr/>
              <p:nvPr/>
            </p:nvSpPr>
            <p:spPr>
              <a:xfrm rot="446187">
                <a:off x="7909219" y="1436043"/>
                <a:ext cx="99764" cy="33265"/>
              </a:xfrm>
              <a:custGeom>
                <a:avLst/>
                <a:gdLst/>
                <a:ahLst/>
                <a:cxnLst/>
                <a:rect l="l" t="t" r="r" b="b"/>
                <a:pathLst>
                  <a:path w="3134" h="1045" fill="none" extrusionOk="0">
                    <a:moveTo>
                      <a:pt x="1" y="1"/>
                    </a:moveTo>
                    <a:lnTo>
                      <a:pt x="3134"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rot="446187">
                <a:off x="6368664" y="458158"/>
                <a:ext cx="1705567" cy="1186343"/>
              </a:xfrm>
              <a:custGeom>
                <a:avLst/>
                <a:gdLst/>
                <a:ahLst/>
                <a:cxnLst/>
                <a:rect l="l" t="t" r="r" b="b"/>
                <a:pathLst>
                  <a:path w="53579" h="37268" extrusionOk="0">
                    <a:moveTo>
                      <a:pt x="26790" y="14943"/>
                    </a:moveTo>
                    <a:cubicBezTo>
                      <a:pt x="31326" y="14943"/>
                      <a:pt x="35323" y="17968"/>
                      <a:pt x="36619" y="22361"/>
                    </a:cubicBezTo>
                    <a:lnTo>
                      <a:pt x="16960" y="22361"/>
                    </a:lnTo>
                    <a:cubicBezTo>
                      <a:pt x="18220" y="17968"/>
                      <a:pt x="22217" y="14943"/>
                      <a:pt x="26790" y="14943"/>
                    </a:cubicBezTo>
                    <a:close/>
                    <a:moveTo>
                      <a:pt x="26790" y="0"/>
                    </a:moveTo>
                    <a:cubicBezTo>
                      <a:pt x="13791" y="0"/>
                      <a:pt x="2953" y="9866"/>
                      <a:pt x="1729" y="22757"/>
                    </a:cubicBezTo>
                    <a:cubicBezTo>
                      <a:pt x="649" y="23369"/>
                      <a:pt x="1" y="24485"/>
                      <a:pt x="1" y="25709"/>
                    </a:cubicBezTo>
                    <a:lnTo>
                      <a:pt x="1" y="33883"/>
                    </a:lnTo>
                    <a:cubicBezTo>
                      <a:pt x="1" y="35755"/>
                      <a:pt x="1513" y="37267"/>
                      <a:pt x="3385" y="37267"/>
                    </a:cubicBezTo>
                    <a:lnTo>
                      <a:pt x="50194" y="37267"/>
                    </a:lnTo>
                    <a:cubicBezTo>
                      <a:pt x="52030" y="37267"/>
                      <a:pt x="53579" y="35755"/>
                      <a:pt x="53579" y="33883"/>
                    </a:cubicBezTo>
                    <a:lnTo>
                      <a:pt x="53579" y="25709"/>
                    </a:lnTo>
                    <a:cubicBezTo>
                      <a:pt x="53579" y="24485"/>
                      <a:pt x="52895" y="23369"/>
                      <a:pt x="51814" y="22757"/>
                    </a:cubicBezTo>
                    <a:cubicBezTo>
                      <a:pt x="50590" y="9866"/>
                      <a:pt x="39752" y="0"/>
                      <a:pt x="26790" y="0"/>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rot="446187">
                <a:off x="6452838" y="525799"/>
                <a:ext cx="1539368" cy="1025969"/>
              </a:xfrm>
              <a:custGeom>
                <a:avLst/>
                <a:gdLst/>
                <a:ahLst/>
                <a:cxnLst/>
                <a:rect l="l" t="t" r="r" b="b"/>
                <a:pathLst>
                  <a:path w="48358" h="32230" extrusionOk="0">
                    <a:moveTo>
                      <a:pt x="24197" y="9903"/>
                    </a:moveTo>
                    <a:cubicBezTo>
                      <a:pt x="31218" y="9903"/>
                      <a:pt x="36907" y="15556"/>
                      <a:pt x="37051" y="22541"/>
                    </a:cubicBezTo>
                    <a:lnTo>
                      <a:pt x="11342" y="22541"/>
                    </a:lnTo>
                    <a:cubicBezTo>
                      <a:pt x="11450" y="15556"/>
                      <a:pt x="17175" y="9903"/>
                      <a:pt x="24197" y="9903"/>
                    </a:cubicBezTo>
                    <a:close/>
                    <a:moveTo>
                      <a:pt x="24197" y="1"/>
                    </a:moveTo>
                    <a:cubicBezTo>
                      <a:pt x="11738" y="1"/>
                      <a:pt x="1656" y="10119"/>
                      <a:pt x="1656" y="22541"/>
                    </a:cubicBezTo>
                    <a:lnTo>
                      <a:pt x="792" y="22541"/>
                    </a:lnTo>
                    <a:cubicBezTo>
                      <a:pt x="360" y="22541"/>
                      <a:pt x="0" y="22901"/>
                      <a:pt x="0" y="23297"/>
                    </a:cubicBezTo>
                    <a:lnTo>
                      <a:pt x="0" y="31471"/>
                    </a:lnTo>
                    <a:cubicBezTo>
                      <a:pt x="0" y="31903"/>
                      <a:pt x="360" y="32227"/>
                      <a:pt x="792" y="32227"/>
                    </a:cubicBezTo>
                    <a:lnTo>
                      <a:pt x="47601" y="32227"/>
                    </a:lnTo>
                    <a:cubicBezTo>
                      <a:pt x="47621" y="32228"/>
                      <a:pt x="47641" y="32229"/>
                      <a:pt x="47660" y="32229"/>
                    </a:cubicBezTo>
                    <a:cubicBezTo>
                      <a:pt x="48062" y="32229"/>
                      <a:pt x="48357" y="31883"/>
                      <a:pt x="48357" y="31471"/>
                    </a:cubicBezTo>
                    <a:lnTo>
                      <a:pt x="48357" y="23333"/>
                    </a:lnTo>
                    <a:cubicBezTo>
                      <a:pt x="48357" y="22901"/>
                      <a:pt x="48033" y="22541"/>
                      <a:pt x="47601" y="22541"/>
                    </a:cubicBezTo>
                    <a:lnTo>
                      <a:pt x="46737" y="22541"/>
                    </a:lnTo>
                    <a:cubicBezTo>
                      <a:pt x="46737" y="10119"/>
                      <a:pt x="36619" y="1"/>
                      <a:pt x="24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rot="446187">
                <a:off x="6646192" y="121741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rot="446187">
                <a:off x="6800761" y="123758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rot="446187">
                <a:off x="6955330" y="125775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rot="446187">
                <a:off x="7109900" y="127792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rot="446187">
                <a:off x="7264469" y="129809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rot="446187">
                <a:off x="7417870" y="131811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rot="446187">
                <a:off x="7572440" y="133828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rot="446187">
                <a:off x="7727009" y="135845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rot="446187">
                <a:off x="7881578" y="137862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4" name="Google Shape;2234;p53"/>
            <p:cNvSpPr/>
            <p:nvPr/>
          </p:nvSpPr>
          <p:spPr>
            <a:xfrm rot="446187">
              <a:off x="6498342" y="1195978"/>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8372184" y="2617902"/>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610339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grpSp>
        <p:nvGrpSpPr>
          <p:cNvPr id="2721" name="Google Shape;2721;p60"/>
          <p:cNvGrpSpPr/>
          <p:nvPr/>
        </p:nvGrpSpPr>
        <p:grpSpPr>
          <a:xfrm>
            <a:off x="-846851" y="2982"/>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4257594" y="48822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a:extLst>
              <a:ext uri="{FF2B5EF4-FFF2-40B4-BE49-F238E27FC236}">
                <a16:creationId xmlns:a16="http://schemas.microsoft.com/office/drawing/2014/main" id="{4EF354A9-6F2D-8A18-E05A-1CC969A5DB93}"/>
              </a:ext>
            </a:extLst>
          </p:cNvPr>
          <p:cNvSpPr>
            <a:spLocks noGrp="1"/>
          </p:cNvSpPr>
          <p:nvPr>
            <p:ph type="body" idx="1"/>
          </p:nvPr>
        </p:nvSpPr>
        <p:spPr>
          <a:xfrm>
            <a:off x="-153317" y="607515"/>
            <a:ext cx="9138502" cy="4511881"/>
          </a:xfrm>
        </p:spPr>
        <p:txBody>
          <a:bodyPr/>
          <a:lstStyle/>
          <a:p>
            <a:pPr algn="l"/>
            <a:r>
              <a:rPr lang="vi-VN" sz="3200" b="0" i="0" dirty="0">
                <a:solidFill>
                  <a:srgbClr val="202122"/>
                </a:solidFill>
                <a:effectLst/>
                <a:latin typeface="Dancing Script" panose="020B0604020202020204" charset="0"/>
              </a:rPr>
              <a:t>Có rất nhiều người ca tụng </a:t>
            </a:r>
            <a:r>
              <a:rPr lang="vi-VN" sz="3200" b="0" i="0" dirty="0">
                <a:solidFill>
                  <a:srgbClr val="C00000"/>
                </a:solidFill>
                <a:effectLst/>
                <a:latin typeface="Dancing Script" panose="020B0604020202020204" charset="0"/>
              </a:rPr>
              <a:t>hoa sen </a:t>
            </a:r>
            <a:r>
              <a:rPr lang="vi-VN" sz="3200" b="0" i="0" dirty="0">
                <a:solidFill>
                  <a:srgbClr val="202122"/>
                </a:solidFill>
                <a:effectLst/>
                <a:latin typeface="Dancing Script" panose="020B0604020202020204" charset="0"/>
              </a:rPr>
              <a:t>như là “quốc hoa” Việt, ý kiến</a:t>
            </a:r>
            <a:r>
              <a:rPr lang="en-US" sz="3200" b="0" i="0" dirty="0">
                <a:solidFill>
                  <a:srgbClr val="202122"/>
                </a:solidFill>
                <a:effectLst/>
                <a:latin typeface="Dancing Script" panose="020B0604020202020204" charset="0"/>
              </a:rPr>
              <a:t> </a:t>
            </a:r>
            <a:r>
              <a:rPr lang="en-US" sz="3200" b="0" i="0" dirty="0" err="1">
                <a:solidFill>
                  <a:srgbClr val="202122"/>
                </a:solidFill>
                <a:effectLst/>
                <a:latin typeface="Dancing Script" panose="020B0604020202020204" charset="0"/>
              </a:rPr>
              <a:t>khác</a:t>
            </a:r>
            <a:r>
              <a:rPr lang="vi-VN" sz="3200" b="0" i="0" dirty="0">
                <a:solidFill>
                  <a:srgbClr val="202122"/>
                </a:solidFill>
                <a:effectLst/>
                <a:latin typeface="Dancing Script" panose="020B0604020202020204" charset="0"/>
              </a:rPr>
              <a:t> cho rằng chính </a:t>
            </a:r>
            <a:r>
              <a:rPr lang="vi-VN" sz="3200" b="0" i="0" dirty="0">
                <a:solidFill>
                  <a:srgbClr val="C00000"/>
                </a:solidFill>
                <a:effectLst/>
                <a:latin typeface="Dancing Script" panose="020B0604020202020204" charset="0"/>
              </a:rPr>
              <a:t>tà áo dài </a:t>
            </a:r>
            <a:r>
              <a:rPr lang="vi-VN" sz="3200" b="0" i="0" dirty="0">
                <a:solidFill>
                  <a:srgbClr val="202122"/>
                </a:solidFill>
                <a:effectLst/>
                <a:latin typeface="Dancing Script" panose="020B0604020202020204" charset="0"/>
              </a:rPr>
              <a:t>mới xứng đáng trở thành biểu tượng quốc gia, đại diện cho các giá trị văn hóa Việt Nam. </a:t>
            </a:r>
            <a:endParaRPr lang="en-US" sz="3200" b="0" i="0" dirty="0">
              <a:solidFill>
                <a:srgbClr val="202122"/>
              </a:solidFill>
              <a:effectLst/>
              <a:latin typeface="Dancing Script" panose="020B0604020202020204" charset="0"/>
            </a:endParaRPr>
          </a:p>
          <a:p>
            <a:pPr algn="l"/>
            <a:endParaRPr lang="en-US" sz="3200" b="0" i="0" dirty="0">
              <a:solidFill>
                <a:srgbClr val="202122"/>
              </a:solidFill>
              <a:effectLst/>
              <a:latin typeface="Dancing Script" panose="020B0604020202020204" charset="0"/>
            </a:endParaRPr>
          </a:p>
          <a:p>
            <a:pPr algn="l"/>
            <a:r>
              <a:rPr lang="en-US" sz="3200" dirty="0" err="1">
                <a:solidFill>
                  <a:srgbClr val="202122"/>
                </a:solidFill>
                <a:latin typeface="Dancing Script" panose="020B0604020202020204" charset="0"/>
              </a:rPr>
              <a:t>Vậy</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nên</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hiện</a:t>
            </a:r>
            <a:r>
              <a:rPr lang="en-US" sz="3200" dirty="0">
                <a:solidFill>
                  <a:srgbClr val="202122"/>
                </a:solidFill>
                <a:latin typeface="Dancing Script" panose="020B0604020202020204" charset="0"/>
              </a:rPr>
              <a:t> nay </a:t>
            </a:r>
            <a:r>
              <a:rPr lang="en-US" sz="3200" dirty="0" err="1">
                <a:solidFill>
                  <a:srgbClr val="202122"/>
                </a:solidFill>
                <a:latin typeface="Dancing Script" panose="020B0604020202020204" charset="0"/>
              </a:rPr>
              <a:t>Việt</a:t>
            </a:r>
            <a:r>
              <a:rPr lang="en-US" sz="3200" dirty="0">
                <a:solidFill>
                  <a:srgbClr val="202122"/>
                </a:solidFill>
                <a:latin typeface="Dancing Script" panose="020B0604020202020204" charset="0"/>
              </a:rPr>
              <a:t> Nam </a:t>
            </a:r>
            <a:r>
              <a:rPr lang="en-US" sz="3200" dirty="0" err="1">
                <a:solidFill>
                  <a:srgbClr val="202122"/>
                </a:solidFill>
                <a:latin typeface="Dancing Script" panose="020B0604020202020204" charset="0"/>
              </a:rPr>
              <a:t>vẫn</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chưa</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có</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biểu</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tượng</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chính</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thức</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chỉ</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là</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những</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biểu</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tượng</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đặc</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trưng</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mà</a:t>
            </a:r>
            <a:r>
              <a:rPr lang="en-US" sz="3200" dirty="0">
                <a:solidFill>
                  <a:srgbClr val="202122"/>
                </a:solidFill>
                <a:latin typeface="Dancing Script" panose="020B0604020202020204" charset="0"/>
              </a:rPr>
              <a:t> </a:t>
            </a:r>
            <a:r>
              <a:rPr lang="en-US" sz="3200" dirty="0" err="1">
                <a:solidFill>
                  <a:srgbClr val="202122"/>
                </a:solidFill>
                <a:latin typeface="Dancing Script" panose="020B0604020202020204" charset="0"/>
              </a:rPr>
              <a:t>thôi</a:t>
            </a:r>
            <a:r>
              <a:rPr lang="en-US" sz="3200" dirty="0">
                <a:solidFill>
                  <a:srgbClr val="202122"/>
                </a:solidFill>
                <a:latin typeface="Dancing Script" panose="020B0604020202020204" charset="0"/>
              </a:rPr>
              <a:t>.</a:t>
            </a:r>
            <a:endParaRPr lang="vi-VN" sz="3200" b="0" i="0" dirty="0">
              <a:solidFill>
                <a:srgbClr val="202122"/>
              </a:solidFill>
              <a:effectLst/>
              <a:latin typeface="Dancing Script" panose="020B0604020202020204" charset="0"/>
            </a:endParaRPr>
          </a:p>
        </p:txBody>
      </p:sp>
    </p:spTree>
    <p:extLst>
      <p:ext uri="{BB962C8B-B14F-4D97-AF65-F5344CB8AC3E}">
        <p14:creationId xmlns:p14="http://schemas.microsoft.com/office/powerpoint/2010/main" val="160171060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grpSp>
        <p:nvGrpSpPr>
          <p:cNvPr id="2721" name="Google Shape;2721;p60"/>
          <p:cNvGrpSpPr/>
          <p:nvPr/>
        </p:nvGrpSpPr>
        <p:grpSpPr>
          <a:xfrm>
            <a:off x="-846851" y="2982"/>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4257594" y="48822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a:extLst>
              <a:ext uri="{FF2B5EF4-FFF2-40B4-BE49-F238E27FC236}">
                <a16:creationId xmlns:a16="http://schemas.microsoft.com/office/drawing/2014/main" id="{4EF354A9-6F2D-8A18-E05A-1CC969A5DB93}"/>
              </a:ext>
            </a:extLst>
          </p:cNvPr>
          <p:cNvSpPr>
            <a:spLocks noGrp="1"/>
          </p:cNvSpPr>
          <p:nvPr>
            <p:ph type="body" idx="1"/>
          </p:nvPr>
        </p:nvSpPr>
        <p:spPr>
          <a:xfrm>
            <a:off x="-139042" y="595164"/>
            <a:ext cx="9138502" cy="4511881"/>
          </a:xfrm>
        </p:spPr>
        <p:txBody>
          <a:bodyPr/>
          <a:lstStyle/>
          <a:p>
            <a:pPr algn="l"/>
            <a:r>
              <a:rPr lang="en-US" sz="3200" b="1" dirty="0">
                <a:latin typeface="Dancing Script" panose="020B0604020202020204" charset="0"/>
              </a:rPr>
              <a:t>B</a:t>
            </a:r>
            <a:r>
              <a:rPr lang="vi-VN" sz="3200" dirty="0">
                <a:latin typeface="Dancing Script" panose="020B0604020202020204" charset="0"/>
              </a:rPr>
              <a:t>iểu tượng </a:t>
            </a:r>
            <a:r>
              <a:rPr lang="vi-VN" sz="3200" dirty="0">
                <a:solidFill>
                  <a:srgbClr val="C00000"/>
                </a:solidFill>
                <a:latin typeface="Dancing Script" panose="020B0604020202020204" charset="0"/>
              </a:rPr>
              <a:t>“Con Hồng - Cháu Lạc” </a:t>
            </a:r>
            <a:r>
              <a:rPr lang="vi-VN" sz="3200" dirty="0">
                <a:latin typeface="Dancing Script" panose="020B0604020202020204" charset="0"/>
              </a:rPr>
              <a:t>đã trở thành biểu tượng về </a:t>
            </a:r>
            <a:r>
              <a:rPr lang="vi-VN" sz="3200" dirty="0">
                <a:solidFill>
                  <a:srgbClr val="C00000"/>
                </a:solidFill>
                <a:latin typeface="Dancing Script" panose="020B0604020202020204" charset="0"/>
              </a:rPr>
              <a:t>nguồn</a:t>
            </a:r>
            <a:r>
              <a:rPr lang="en-US" sz="3200" dirty="0">
                <a:solidFill>
                  <a:srgbClr val="C00000"/>
                </a:solidFill>
                <a:latin typeface="Dancing Script" panose="020B0604020202020204" charset="0"/>
              </a:rPr>
              <a:t> </a:t>
            </a:r>
            <a:r>
              <a:rPr lang="vi-VN" sz="3200" dirty="0">
                <a:solidFill>
                  <a:srgbClr val="C00000"/>
                </a:solidFill>
                <a:latin typeface="Dancing Script" panose="020B0604020202020204" charset="0"/>
              </a:rPr>
              <a:t>gốc </a:t>
            </a:r>
            <a:r>
              <a:rPr lang="vi-VN" sz="3200" dirty="0">
                <a:latin typeface="Dancing Script" panose="020B0604020202020204" charset="0"/>
              </a:rPr>
              <a:t>của dân tộc Việt. </a:t>
            </a:r>
            <a:endParaRPr lang="en-US" sz="3200" dirty="0">
              <a:latin typeface="Dancing Script" panose="020B0604020202020204" charset="0"/>
            </a:endParaRPr>
          </a:p>
          <a:p>
            <a:pPr algn="l"/>
            <a:endParaRPr lang="en-US" sz="3200" dirty="0">
              <a:latin typeface="Dancing Script" panose="020B0604020202020204" charset="0"/>
            </a:endParaRPr>
          </a:p>
          <a:p>
            <a:pPr algn="l"/>
            <a:endParaRPr lang="en-US" sz="700" dirty="0">
              <a:latin typeface="Dancing Script" panose="020B0604020202020204" charset="0"/>
            </a:endParaRPr>
          </a:p>
          <a:p>
            <a:pPr algn="l"/>
            <a:r>
              <a:rPr lang="vi-VN" sz="3200" dirty="0">
                <a:latin typeface="Dancing Script" panose="020B0604020202020204" charset="0"/>
              </a:rPr>
              <a:t>Để tìm bản sắc dân tộc Việt Nam ta </a:t>
            </a:r>
            <a:r>
              <a:rPr lang="vi-VN" sz="3200" dirty="0">
                <a:solidFill>
                  <a:srgbClr val="C00000"/>
                </a:solidFill>
                <a:latin typeface="Dancing Script" panose="020B0604020202020204" charset="0"/>
              </a:rPr>
              <a:t>thông qua </a:t>
            </a:r>
            <a:r>
              <a:rPr lang="vi-VN" sz="3200" dirty="0">
                <a:latin typeface="Dancing Script" panose="020B0604020202020204" charset="0"/>
              </a:rPr>
              <a:t>các biểu tượng văn hóa cụ thể như:Trống đồng, Cồng, Chiêng, Rượu cần, Trầu cau v.v…</a:t>
            </a:r>
            <a:endParaRPr lang="en-US" sz="3200" dirty="0">
              <a:latin typeface="Dancing Script" panose="020B0604020202020204" charset="0"/>
            </a:endParaRPr>
          </a:p>
        </p:txBody>
      </p:sp>
    </p:spTree>
    <p:extLst>
      <p:ext uri="{BB962C8B-B14F-4D97-AF65-F5344CB8AC3E}">
        <p14:creationId xmlns:p14="http://schemas.microsoft.com/office/powerpoint/2010/main" val="291789813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grpSp>
        <p:nvGrpSpPr>
          <p:cNvPr id="2721" name="Google Shape;2721;p60"/>
          <p:cNvGrpSpPr/>
          <p:nvPr/>
        </p:nvGrpSpPr>
        <p:grpSpPr>
          <a:xfrm>
            <a:off x="-846851" y="2982"/>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7155399" y="-2008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a:extLst>
              <a:ext uri="{FF2B5EF4-FFF2-40B4-BE49-F238E27FC236}">
                <a16:creationId xmlns:a16="http://schemas.microsoft.com/office/drawing/2014/main" id="{4EF354A9-6F2D-8A18-E05A-1CC969A5DB93}"/>
              </a:ext>
            </a:extLst>
          </p:cNvPr>
          <p:cNvSpPr>
            <a:spLocks noGrp="1"/>
          </p:cNvSpPr>
          <p:nvPr>
            <p:ph type="body" idx="1"/>
          </p:nvPr>
        </p:nvSpPr>
        <p:spPr>
          <a:xfrm>
            <a:off x="-584813" y="763442"/>
            <a:ext cx="9138502" cy="4511881"/>
          </a:xfrm>
        </p:spPr>
        <p:txBody>
          <a:bodyPr/>
          <a:lstStyle/>
          <a:p>
            <a:r>
              <a:rPr lang="en-US" sz="4000" dirty="0">
                <a:solidFill>
                  <a:srgbClr val="C00000"/>
                </a:solidFill>
                <a:latin typeface="Dancing Script" panose="020B0604020202020204" charset="0"/>
              </a:rPr>
              <a:t>B</a:t>
            </a:r>
            <a:r>
              <a:rPr lang="vi-VN" sz="4000" dirty="0">
                <a:solidFill>
                  <a:srgbClr val="C00000"/>
                </a:solidFill>
                <a:latin typeface="Dancing Script" panose="020B0604020202020204" charset="0"/>
              </a:rPr>
              <a:t>ánh chưng </a:t>
            </a:r>
            <a:r>
              <a:rPr lang="en-US" sz="4000" dirty="0">
                <a:solidFill>
                  <a:schemeClr val="tx1"/>
                </a:solidFill>
                <a:latin typeface="Dancing Script" panose="020B0604020202020204" charset="0"/>
              </a:rPr>
              <a:t>t</a:t>
            </a:r>
            <a:r>
              <a:rPr lang="vi-VN" sz="4000" b="0" i="0" dirty="0">
                <a:solidFill>
                  <a:schemeClr val="tx1"/>
                </a:solidFill>
                <a:effectLst/>
                <a:latin typeface="Dancing Script" panose="020B0604020202020204" charset="0"/>
              </a:rPr>
              <a:t>heo quan niệm xa xưa</a:t>
            </a:r>
            <a:r>
              <a:rPr lang="en-US" sz="4000" b="0" i="0" dirty="0">
                <a:solidFill>
                  <a:schemeClr val="tx1"/>
                </a:solidFill>
                <a:effectLst/>
                <a:latin typeface="Dancing Script" panose="020B0604020202020204" charset="0"/>
              </a:rPr>
              <a:t> </a:t>
            </a:r>
            <a:r>
              <a:rPr lang="vi-VN" sz="4000" b="0" i="0" dirty="0">
                <a:solidFill>
                  <a:schemeClr val="tx1"/>
                </a:solidFill>
                <a:effectLst/>
                <a:latin typeface="Dancing Script" panose="020B0604020202020204" charset="0"/>
              </a:rPr>
              <a:t>là vật tượng chưng cho đất</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cũng</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như</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ngày</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tết</a:t>
            </a:r>
            <a:r>
              <a:rPr lang="en-US" sz="4000" b="0" i="0" dirty="0">
                <a:solidFill>
                  <a:schemeClr val="tx1"/>
                </a:solidFill>
                <a:effectLst/>
                <a:latin typeface="Dancing Script" panose="020B0604020202020204" charset="0"/>
              </a:rPr>
              <a:t> </a:t>
            </a:r>
            <a:r>
              <a:rPr lang="vi-VN" sz="4000" b="0" i="0" dirty="0">
                <a:solidFill>
                  <a:schemeClr val="tx1"/>
                </a:solidFill>
                <a:effectLst/>
                <a:latin typeface="Dancing Script" panose="020B0604020202020204" charset="0"/>
              </a:rPr>
              <a:t>ngày Tết</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Ngoài</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ra</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còn</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có</a:t>
            </a:r>
            <a:r>
              <a:rPr lang="en-US" sz="4000" b="0" i="0" dirty="0">
                <a:solidFill>
                  <a:schemeClr val="tx1"/>
                </a:solidFill>
                <a:effectLst/>
                <a:latin typeface="Dancing Script" panose="020B0604020202020204" charset="0"/>
              </a:rPr>
              <a:t> bao </a:t>
            </a:r>
            <a:r>
              <a:rPr lang="en-US" sz="4000" b="0" i="0" dirty="0" err="1">
                <a:solidFill>
                  <a:schemeClr val="tx1"/>
                </a:solidFill>
                <a:effectLst/>
                <a:latin typeface="Dancing Script" panose="020B0604020202020204" charset="0"/>
              </a:rPr>
              <a:t>lì</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xì</a:t>
            </a:r>
            <a:r>
              <a:rPr lang="en-US" sz="4000" b="0" i="0" dirty="0">
                <a:solidFill>
                  <a:schemeClr val="tx1"/>
                </a:solidFill>
                <a:effectLst/>
                <a:latin typeface="Dancing Script" panose="020B0604020202020204" charset="0"/>
              </a:rPr>
              <a:t> hay </a:t>
            </a:r>
            <a:r>
              <a:rPr lang="en-US" sz="4000" b="0" i="0" dirty="0" err="1">
                <a:solidFill>
                  <a:schemeClr val="tx1"/>
                </a:solidFill>
                <a:effectLst/>
                <a:latin typeface="Dancing Script" panose="020B0604020202020204" charset="0"/>
              </a:rPr>
              <a:t>hoa</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mai</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hoa</a:t>
            </a:r>
            <a:r>
              <a:rPr lang="en-US" sz="4000" b="0" i="0" dirty="0">
                <a:solidFill>
                  <a:schemeClr val="tx1"/>
                </a:solidFill>
                <a:effectLst/>
                <a:latin typeface="Dancing Script" panose="020B0604020202020204" charset="0"/>
              </a:rPr>
              <a:t> </a:t>
            </a:r>
            <a:r>
              <a:rPr lang="en-US" sz="4000" b="0" i="0" dirty="0" err="1">
                <a:solidFill>
                  <a:schemeClr val="tx1"/>
                </a:solidFill>
                <a:effectLst/>
                <a:latin typeface="Dancing Script" panose="020B0604020202020204" charset="0"/>
              </a:rPr>
              <a:t>đào</a:t>
            </a:r>
            <a:r>
              <a:rPr lang="en-US" sz="4000" b="0" i="0" dirty="0">
                <a:solidFill>
                  <a:schemeClr val="tx1"/>
                </a:solidFill>
                <a:effectLst/>
                <a:latin typeface="Dancing Script" panose="020B0604020202020204" charset="0"/>
              </a:rPr>
              <a:t>,….</a:t>
            </a:r>
          </a:p>
          <a:p>
            <a:endParaRPr lang="en-US" sz="2400" b="0" i="0" dirty="0">
              <a:solidFill>
                <a:schemeClr val="tx1"/>
              </a:solidFill>
              <a:effectLst/>
              <a:latin typeface="Dancing Script" panose="020B0604020202020204" charset="0"/>
            </a:endParaRPr>
          </a:p>
          <a:p>
            <a:r>
              <a:rPr lang="en-US" sz="4000" dirty="0" err="1">
                <a:solidFill>
                  <a:schemeClr val="tx1"/>
                </a:solidFill>
                <a:latin typeface="Dancing Script" panose="020B0604020202020204" charset="0"/>
              </a:rPr>
              <a:t>Còn</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có</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các</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biểu</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tưởng</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đại</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diện</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khác</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như</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cây</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thông</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cho</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giáng</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sinh</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bí</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ngô</a:t>
            </a:r>
            <a:r>
              <a:rPr lang="en-US" sz="4000" dirty="0">
                <a:solidFill>
                  <a:schemeClr val="tx1"/>
                </a:solidFill>
                <a:latin typeface="Dancing Script" panose="020B0604020202020204" charset="0"/>
              </a:rPr>
              <a:t> </a:t>
            </a:r>
            <a:r>
              <a:rPr lang="en-US" sz="4000" dirty="0" err="1">
                <a:solidFill>
                  <a:schemeClr val="tx1"/>
                </a:solidFill>
                <a:latin typeface="Dancing Script" panose="020B0604020202020204" charset="0"/>
              </a:rPr>
              <a:t>cho</a:t>
            </a:r>
            <a:r>
              <a:rPr lang="en-US" sz="4000" dirty="0">
                <a:solidFill>
                  <a:schemeClr val="tx1"/>
                </a:solidFill>
                <a:latin typeface="Dancing Script" panose="020B0604020202020204" charset="0"/>
              </a:rPr>
              <a:t> Halloween,….</a:t>
            </a:r>
            <a:endParaRPr lang="en-US" sz="3200" dirty="0">
              <a:solidFill>
                <a:schemeClr val="tx1"/>
              </a:solidFill>
              <a:latin typeface="Dancing Script" panose="020B0604020202020204" charset="0"/>
            </a:endParaRPr>
          </a:p>
        </p:txBody>
      </p:sp>
    </p:spTree>
    <p:extLst>
      <p:ext uri="{BB962C8B-B14F-4D97-AF65-F5344CB8AC3E}">
        <p14:creationId xmlns:p14="http://schemas.microsoft.com/office/powerpoint/2010/main" val="29994710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grpSp>
        <p:nvGrpSpPr>
          <p:cNvPr id="2721" name="Google Shape;2721;p60"/>
          <p:cNvGrpSpPr/>
          <p:nvPr/>
        </p:nvGrpSpPr>
        <p:grpSpPr>
          <a:xfrm>
            <a:off x="-846851" y="2982"/>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7155399" y="-2008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a:extLst>
              <a:ext uri="{FF2B5EF4-FFF2-40B4-BE49-F238E27FC236}">
                <a16:creationId xmlns:a16="http://schemas.microsoft.com/office/drawing/2014/main" id="{4EF354A9-6F2D-8A18-E05A-1CC969A5DB93}"/>
              </a:ext>
            </a:extLst>
          </p:cNvPr>
          <p:cNvSpPr>
            <a:spLocks noGrp="1"/>
          </p:cNvSpPr>
          <p:nvPr>
            <p:ph type="body" idx="1"/>
          </p:nvPr>
        </p:nvSpPr>
        <p:spPr>
          <a:xfrm>
            <a:off x="-379506" y="1614951"/>
            <a:ext cx="9138502" cy="3203032"/>
          </a:xfrm>
        </p:spPr>
        <p:txBody>
          <a:bodyPr/>
          <a:lstStyle/>
          <a:p>
            <a:pPr marL="139700" indent="0" algn="ctr">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https://daibieunhandan.vn/van-hoa/Bieu-tuong-la-mot-phan-van-hoa-va-lam-nen-van-hoa-i173513/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ctr">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https://123docz.net/trich-doan/634254-khai-niem-ve-bieu-tuong-van-hoa.htm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ctr">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http://thuvienso.bvu.edu.vn/bitstream/TVDHBRVT/15733/1/Luong-Minh-Chung.pdf</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ctr">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https://www.studocu.com/vn/document/truong-dai-hoc-khoa-hoc-xa-hoi-va-nhan-van/xa-hoi-hoc/ly-thuyet-tuong-tac-bieu-trung/25815570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ctr">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http://thuvien.tcdktcnsl.edu.vn/files/products/bieu_tuong_trong_van_hoa_q05.pdf</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ctr">
              <a:buNone/>
            </a:pPr>
            <a:endParaRPr lang="en-US" sz="3200" dirty="0">
              <a:solidFill>
                <a:schemeClr val="tx1"/>
              </a:solidFill>
              <a:latin typeface="Dancing Script" panose="020B0604020202020204" charset="0"/>
            </a:endParaRPr>
          </a:p>
        </p:txBody>
      </p:sp>
      <p:sp>
        <p:nvSpPr>
          <p:cNvPr id="3" name="Google Shape;1959;p51">
            <a:extLst>
              <a:ext uri="{FF2B5EF4-FFF2-40B4-BE49-F238E27FC236}">
                <a16:creationId xmlns:a16="http://schemas.microsoft.com/office/drawing/2014/main" id="{9466BF22-E524-40A1-B5EE-3FBCD1BF3F61}"/>
              </a:ext>
            </a:extLst>
          </p:cNvPr>
          <p:cNvSpPr txBox="1">
            <a:spLocks noGrp="1"/>
          </p:cNvSpPr>
          <p:nvPr>
            <p:ph type="title"/>
          </p:nvPr>
        </p:nvSpPr>
        <p:spPr>
          <a:xfrm>
            <a:off x="751412" y="515834"/>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dirty="0">
                <a:highlight>
                  <a:srgbClr val="C0C0C0"/>
                </a:highlight>
              </a:rPr>
              <a:t>T</a:t>
            </a:r>
            <a:r>
              <a:rPr lang="en" sz="6600" b="1" dirty="0">
                <a:highlight>
                  <a:srgbClr val="C0C0C0"/>
                </a:highlight>
              </a:rPr>
              <a:t>ài liệu tham khảo</a:t>
            </a:r>
            <a:endParaRPr sz="6600" b="1" dirty="0">
              <a:highlight>
                <a:srgbClr val="C0C0C0"/>
              </a:highlight>
            </a:endParaRPr>
          </a:p>
        </p:txBody>
      </p:sp>
    </p:spTree>
    <p:extLst>
      <p:ext uri="{BB962C8B-B14F-4D97-AF65-F5344CB8AC3E}">
        <p14:creationId xmlns:p14="http://schemas.microsoft.com/office/powerpoint/2010/main" val="141852664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grpSp>
        <p:nvGrpSpPr>
          <p:cNvPr id="2721" name="Google Shape;2721;p60"/>
          <p:cNvGrpSpPr/>
          <p:nvPr/>
        </p:nvGrpSpPr>
        <p:grpSpPr>
          <a:xfrm>
            <a:off x="-846851" y="2982"/>
            <a:ext cx="1693701" cy="857873"/>
            <a:chOff x="0" y="6078527"/>
            <a:chExt cx="2501774" cy="1267169"/>
          </a:xfrm>
        </p:grpSpPr>
        <p:sp>
          <p:nvSpPr>
            <p:cNvPr id="2722" name="Google Shape;2722;p6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8" name="Google Shape;2728;p60"/>
          <p:cNvGrpSpPr/>
          <p:nvPr/>
        </p:nvGrpSpPr>
        <p:grpSpPr>
          <a:xfrm rot="2084330">
            <a:off x="7155399" y="-200802"/>
            <a:ext cx="1653874" cy="539975"/>
            <a:chOff x="2564525" y="5223525"/>
            <a:chExt cx="2556110" cy="834547"/>
          </a:xfrm>
        </p:grpSpPr>
        <p:sp>
          <p:nvSpPr>
            <p:cNvPr id="2729" name="Google Shape;2729;p6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57DEF3F4-73B0-223E-3FB8-77BDF406B577}"/>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906A378B-DED4-123D-C904-319B3A3EA67B}"/>
              </a:ext>
            </a:extLst>
          </p:cNvPr>
          <p:cNvSpPr>
            <a:spLocks noGrp="1"/>
          </p:cNvSpPr>
          <p:nvPr>
            <p:ph type="body" idx="1"/>
          </p:nvPr>
        </p:nvSpPr>
        <p:spPr/>
        <p:txBody>
          <a:bodyPr/>
          <a:lstStyle/>
          <a:p>
            <a:endParaRPr lang="en-US"/>
          </a:p>
        </p:txBody>
      </p:sp>
      <p:pic>
        <p:nvPicPr>
          <p:cNvPr id="4098" name="Picture 2" descr="Hình ảnh cảm ơn thầy cô đã lắng nghe để chèn vào Slide ...">
            <a:extLst>
              <a:ext uri="{FF2B5EF4-FFF2-40B4-BE49-F238E27FC236}">
                <a16:creationId xmlns:a16="http://schemas.microsoft.com/office/drawing/2014/main" id="{CC8B7F8E-9FD7-2E32-75FE-E8A4EEEEE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20"/>
            <a:ext cx="9144000" cy="512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24923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51"/>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Nội dung chính</a:t>
            </a:r>
            <a:endParaRPr sz="6600" b="1" dirty="0"/>
          </a:p>
        </p:txBody>
      </p:sp>
      <p:sp>
        <p:nvSpPr>
          <p:cNvPr id="1961" name="Google Shape;1961;p51"/>
          <p:cNvSpPr txBox="1">
            <a:spLocks noGrp="1"/>
          </p:cNvSpPr>
          <p:nvPr>
            <p:ph type="title" idx="2"/>
          </p:nvPr>
        </p:nvSpPr>
        <p:spPr>
          <a:xfrm>
            <a:off x="2124019" y="2018122"/>
            <a:ext cx="21486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Khái niệm về biểu tượng</a:t>
            </a:r>
            <a:endParaRPr sz="3200" dirty="0"/>
          </a:p>
        </p:txBody>
      </p:sp>
      <p:sp>
        <p:nvSpPr>
          <p:cNvPr id="1962" name="Google Shape;1962;p51"/>
          <p:cNvSpPr txBox="1">
            <a:spLocks noGrp="1"/>
          </p:cNvSpPr>
          <p:nvPr>
            <p:ph type="title" idx="3"/>
          </p:nvPr>
        </p:nvSpPr>
        <p:spPr>
          <a:xfrm>
            <a:off x="1132240" y="1801332"/>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63" name="Google Shape;1963;p51"/>
          <p:cNvSpPr txBox="1">
            <a:spLocks noGrp="1"/>
          </p:cNvSpPr>
          <p:nvPr>
            <p:ph type="title" idx="4"/>
          </p:nvPr>
        </p:nvSpPr>
        <p:spPr>
          <a:xfrm>
            <a:off x="5898309" y="1850408"/>
            <a:ext cx="2489302" cy="7234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Vai trò của biểu tượng</a:t>
            </a:r>
            <a:endParaRPr sz="3200" dirty="0"/>
          </a:p>
        </p:txBody>
      </p:sp>
      <p:sp>
        <p:nvSpPr>
          <p:cNvPr id="1965" name="Google Shape;1965;p51"/>
          <p:cNvSpPr txBox="1">
            <a:spLocks noGrp="1"/>
          </p:cNvSpPr>
          <p:nvPr>
            <p:ph type="title" idx="6"/>
          </p:nvPr>
        </p:nvSpPr>
        <p:spPr>
          <a:xfrm>
            <a:off x="4842281" y="1801332"/>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66" name="Google Shape;1966;p51"/>
          <p:cNvSpPr txBox="1">
            <a:spLocks noGrp="1"/>
          </p:cNvSpPr>
          <p:nvPr>
            <p:ph type="title" idx="7"/>
          </p:nvPr>
        </p:nvSpPr>
        <p:spPr>
          <a:xfrm>
            <a:off x="3550308" y="3690647"/>
            <a:ext cx="3974243" cy="41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Các biểu tượng trong văn hoá Việt Nam</a:t>
            </a:r>
            <a:endParaRPr sz="3200" dirty="0"/>
          </a:p>
        </p:txBody>
      </p:sp>
      <p:sp>
        <p:nvSpPr>
          <p:cNvPr id="1968" name="Google Shape;1968;p51"/>
          <p:cNvSpPr txBox="1">
            <a:spLocks noGrp="1"/>
          </p:cNvSpPr>
          <p:nvPr>
            <p:ph type="title" idx="9"/>
          </p:nvPr>
        </p:nvSpPr>
        <p:spPr>
          <a:xfrm>
            <a:off x="2448976" y="3495735"/>
            <a:ext cx="8397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972" name="Google Shape;1972;p51"/>
          <p:cNvGrpSpPr/>
          <p:nvPr/>
        </p:nvGrpSpPr>
        <p:grpSpPr>
          <a:xfrm>
            <a:off x="1101758" y="1852727"/>
            <a:ext cx="900900" cy="824524"/>
            <a:chOff x="-164200" y="1462250"/>
            <a:chExt cx="1037425" cy="949475"/>
          </a:xfrm>
        </p:grpSpPr>
        <p:sp>
          <p:nvSpPr>
            <p:cNvPr id="1973" name="Google Shape;1973;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51"/>
          <p:cNvGrpSpPr/>
          <p:nvPr/>
        </p:nvGrpSpPr>
        <p:grpSpPr>
          <a:xfrm>
            <a:off x="2405058" y="3507323"/>
            <a:ext cx="900900" cy="824524"/>
            <a:chOff x="-164200" y="1462250"/>
            <a:chExt cx="1037425" cy="949475"/>
          </a:xfrm>
        </p:grpSpPr>
        <p:sp>
          <p:nvSpPr>
            <p:cNvPr id="1999" name="Google Shape;1999;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51"/>
          <p:cNvGrpSpPr/>
          <p:nvPr/>
        </p:nvGrpSpPr>
        <p:grpSpPr>
          <a:xfrm>
            <a:off x="4781311" y="1852727"/>
            <a:ext cx="900900" cy="824524"/>
            <a:chOff x="-164200" y="1462250"/>
            <a:chExt cx="1037425" cy="949475"/>
          </a:xfrm>
        </p:grpSpPr>
        <p:sp>
          <p:nvSpPr>
            <p:cNvPr id="2025" name="Google Shape;2025;p51"/>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1"/>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1"/>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1"/>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1"/>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1"/>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1"/>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1"/>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1"/>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1"/>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1"/>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1"/>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1"/>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1"/>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1"/>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1"/>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1"/>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51"/>
          <p:cNvGrpSpPr/>
          <p:nvPr/>
        </p:nvGrpSpPr>
        <p:grpSpPr>
          <a:xfrm rot="390124">
            <a:off x="-711125" y="318230"/>
            <a:ext cx="1719442" cy="916249"/>
            <a:chOff x="7463504" y="3075665"/>
            <a:chExt cx="2603050" cy="1387103"/>
          </a:xfrm>
        </p:grpSpPr>
        <p:sp>
          <p:nvSpPr>
            <p:cNvPr id="2077" name="Google Shape;2077;p5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51"/>
          <p:cNvGrpSpPr/>
          <p:nvPr/>
        </p:nvGrpSpPr>
        <p:grpSpPr>
          <a:xfrm rot="2065613">
            <a:off x="8269269" y="3635549"/>
            <a:ext cx="1653875" cy="539976"/>
            <a:chOff x="2564525" y="5223525"/>
            <a:chExt cx="2556110" cy="834547"/>
          </a:xfrm>
        </p:grpSpPr>
        <p:sp>
          <p:nvSpPr>
            <p:cNvPr id="2111" name="Google Shape;2111;p5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53"/>
          <p:cNvSpPr txBox="1">
            <a:spLocks noGrp="1"/>
          </p:cNvSpPr>
          <p:nvPr>
            <p:ph type="title"/>
          </p:nvPr>
        </p:nvSpPr>
        <p:spPr>
          <a:xfrm>
            <a:off x="947661" y="3188070"/>
            <a:ext cx="6016162" cy="8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7200" dirty="0">
                <a:highlight>
                  <a:srgbClr val="C0C0C0"/>
                </a:highlight>
              </a:rPr>
              <a:t>Khái niệm của biểu tượng</a:t>
            </a:r>
            <a:endParaRPr sz="7200" dirty="0">
              <a:highlight>
                <a:srgbClr val="C0C0C0"/>
              </a:highlight>
            </a:endParaRPr>
          </a:p>
        </p:txBody>
      </p:sp>
      <p:sp>
        <p:nvSpPr>
          <p:cNvPr id="2190" name="Google Shape;2190;p53"/>
          <p:cNvSpPr txBox="1">
            <a:spLocks noGrp="1"/>
          </p:cNvSpPr>
          <p:nvPr>
            <p:ph type="title" idx="2"/>
          </p:nvPr>
        </p:nvSpPr>
        <p:spPr>
          <a:xfrm>
            <a:off x="1488725" y="1000931"/>
            <a:ext cx="1255800" cy="114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2192" name="Google Shape;2192;p53"/>
          <p:cNvGrpSpPr/>
          <p:nvPr/>
        </p:nvGrpSpPr>
        <p:grpSpPr>
          <a:xfrm>
            <a:off x="1278393" y="964059"/>
            <a:ext cx="1553648" cy="1421934"/>
            <a:chOff x="-164200" y="1462250"/>
            <a:chExt cx="1037425" cy="949475"/>
          </a:xfrm>
        </p:grpSpPr>
        <p:sp>
          <p:nvSpPr>
            <p:cNvPr id="2193" name="Google Shape;2193;p53"/>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3"/>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3"/>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3"/>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3"/>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3"/>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3"/>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3"/>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3"/>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3"/>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3"/>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3"/>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3"/>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3"/>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3"/>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3"/>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3"/>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3"/>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53"/>
          <p:cNvGrpSpPr/>
          <p:nvPr/>
        </p:nvGrpSpPr>
        <p:grpSpPr>
          <a:xfrm>
            <a:off x="5271980" y="846415"/>
            <a:ext cx="1691834" cy="1281429"/>
            <a:chOff x="6299065" y="352775"/>
            <a:chExt cx="1844765" cy="1397110"/>
          </a:xfrm>
        </p:grpSpPr>
        <p:sp>
          <p:nvSpPr>
            <p:cNvPr id="2219" name="Google Shape;2219;p53"/>
            <p:cNvSpPr/>
            <p:nvPr/>
          </p:nvSpPr>
          <p:spPr>
            <a:xfrm rot="446187">
              <a:off x="6354462" y="1233237"/>
              <a:ext cx="100910" cy="33265"/>
            </a:xfrm>
            <a:custGeom>
              <a:avLst/>
              <a:gdLst/>
              <a:ahLst/>
              <a:cxnLst/>
              <a:rect l="l" t="t" r="r" b="b"/>
              <a:pathLst>
                <a:path w="3170" h="1045" fill="none" extrusionOk="0">
                  <a:moveTo>
                    <a:pt x="3169" y="1"/>
                  </a:moveTo>
                  <a:lnTo>
                    <a:pt x="1"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3"/>
            <p:cNvSpPr/>
            <p:nvPr/>
          </p:nvSpPr>
          <p:spPr>
            <a:xfrm rot="446187">
              <a:off x="6491623" y="119724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2221;p53"/>
            <p:cNvGrpSpPr/>
            <p:nvPr/>
          </p:nvGrpSpPr>
          <p:grpSpPr>
            <a:xfrm>
              <a:off x="6299065" y="352775"/>
              <a:ext cx="1844765" cy="1397110"/>
              <a:chOff x="6299065" y="352775"/>
              <a:chExt cx="1844765" cy="1397110"/>
            </a:xfrm>
          </p:grpSpPr>
          <p:sp>
            <p:nvSpPr>
              <p:cNvPr id="2222" name="Google Shape;2222;p53"/>
              <p:cNvSpPr/>
              <p:nvPr/>
            </p:nvSpPr>
            <p:spPr>
              <a:xfrm rot="446187">
                <a:off x="7909219" y="1436043"/>
                <a:ext cx="99764" cy="33265"/>
              </a:xfrm>
              <a:custGeom>
                <a:avLst/>
                <a:gdLst/>
                <a:ahLst/>
                <a:cxnLst/>
                <a:rect l="l" t="t" r="r" b="b"/>
                <a:pathLst>
                  <a:path w="3134" h="1045" fill="none" extrusionOk="0">
                    <a:moveTo>
                      <a:pt x="1" y="1"/>
                    </a:moveTo>
                    <a:lnTo>
                      <a:pt x="3134" y="104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3"/>
              <p:cNvSpPr/>
              <p:nvPr/>
            </p:nvSpPr>
            <p:spPr>
              <a:xfrm rot="446187">
                <a:off x="6368664" y="458158"/>
                <a:ext cx="1705567" cy="1186343"/>
              </a:xfrm>
              <a:custGeom>
                <a:avLst/>
                <a:gdLst/>
                <a:ahLst/>
                <a:cxnLst/>
                <a:rect l="l" t="t" r="r" b="b"/>
                <a:pathLst>
                  <a:path w="53579" h="37268" extrusionOk="0">
                    <a:moveTo>
                      <a:pt x="26790" y="14943"/>
                    </a:moveTo>
                    <a:cubicBezTo>
                      <a:pt x="31326" y="14943"/>
                      <a:pt x="35323" y="17968"/>
                      <a:pt x="36619" y="22361"/>
                    </a:cubicBezTo>
                    <a:lnTo>
                      <a:pt x="16960" y="22361"/>
                    </a:lnTo>
                    <a:cubicBezTo>
                      <a:pt x="18220" y="17968"/>
                      <a:pt x="22217" y="14943"/>
                      <a:pt x="26790" y="14943"/>
                    </a:cubicBezTo>
                    <a:close/>
                    <a:moveTo>
                      <a:pt x="26790" y="0"/>
                    </a:moveTo>
                    <a:cubicBezTo>
                      <a:pt x="13791" y="0"/>
                      <a:pt x="2953" y="9866"/>
                      <a:pt x="1729" y="22757"/>
                    </a:cubicBezTo>
                    <a:cubicBezTo>
                      <a:pt x="649" y="23369"/>
                      <a:pt x="1" y="24485"/>
                      <a:pt x="1" y="25709"/>
                    </a:cubicBezTo>
                    <a:lnTo>
                      <a:pt x="1" y="33883"/>
                    </a:lnTo>
                    <a:cubicBezTo>
                      <a:pt x="1" y="35755"/>
                      <a:pt x="1513" y="37267"/>
                      <a:pt x="3385" y="37267"/>
                    </a:cubicBezTo>
                    <a:lnTo>
                      <a:pt x="50194" y="37267"/>
                    </a:lnTo>
                    <a:cubicBezTo>
                      <a:pt x="52030" y="37267"/>
                      <a:pt x="53579" y="35755"/>
                      <a:pt x="53579" y="33883"/>
                    </a:cubicBezTo>
                    <a:lnTo>
                      <a:pt x="53579" y="25709"/>
                    </a:lnTo>
                    <a:cubicBezTo>
                      <a:pt x="53579" y="24485"/>
                      <a:pt x="52895" y="23369"/>
                      <a:pt x="51814" y="22757"/>
                    </a:cubicBezTo>
                    <a:cubicBezTo>
                      <a:pt x="50590" y="9866"/>
                      <a:pt x="39752" y="0"/>
                      <a:pt x="26790" y="0"/>
                    </a:cubicBezTo>
                    <a:close/>
                  </a:path>
                </a:pathLst>
              </a:custGeom>
              <a:solidFill>
                <a:schemeClr val="accent4"/>
              </a:solidFill>
              <a:ln>
                <a:noFill/>
              </a:ln>
              <a:effectLst>
                <a:outerShdw dist="76200" dir="30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3"/>
              <p:cNvSpPr/>
              <p:nvPr/>
            </p:nvSpPr>
            <p:spPr>
              <a:xfrm rot="446187">
                <a:off x="6452838" y="525799"/>
                <a:ext cx="1539368" cy="1025969"/>
              </a:xfrm>
              <a:custGeom>
                <a:avLst/>
                <a:gdLst/>
                <a:ahLst/>
                <a:cxnLst/>
                <a:rect l="l" t="t" r="r" b="b"/>
                <a:pathLst>
                  <a:path w="48358" h="32230" extrusionOk="0">
                    <a:moveTo>
                      <a:pt x="24197" y="9903"/>
                    </a:moveTo>
                    <a:cubicBezTo>
                      <a:pt x="31218" y="9903"/>
                      <a:pt x="36907" y="15556"/>
                      <a:pt x="37051" y="22541"/>
                    </a:cubicBezTo>
                    <a:lnTo>
                      <a:pt x="11342" y="22541"/>
                    </a:lnTo>
                    <a:cubicBezTo>
                      <a:pt x="11450" y="15556"/>
                      <a:pt x="17175" y="9903"/>
                      <a:pt x="24197" y="9903"/>
                    </a:cubicBezTo>
                    <a:close/>
                    <a:moveTo>
                      <a:pt x="24197" y="1"/>
                    </a:moveTo>
                    <a:cubicBezTo>
                      <a:pt x="11738" y="1"/>
                      <a:pt x="1656" y="10119"/>
                      <a:pt x="1656" y="22541"/>
                    </a:cubicBezTo>
                    <a:lnTo>
                      <a:pt x="792" y="22541"/>
                    </a:lnTo>
                    <a:cubicBezTo>
                      <a:pt x="360" y="22541"/>
                      <a:pt x="0" y="22901"/>
                      <a:pt x="0" y="23297"/>
                    </a:cubicBezTo>
                    <a:lnTo>
                      <a:pt x="0" y="31471"/>
                    </a:lnTo>
                    <a:cubicBezTo>
                      <a:pt x="0" y="31903"/>
                      <a:pt x="360" y="32227"/>
                      <a:pt x="792" y="32227"/>
                    </a:cubicBezTo>
                    <a:lnTo>
                      <a:pt x="47601" y="32227"/>
                    </a:lnTo>
                    <a:cubicBezTo>
                      <a:pt x="47621" y="32228"/>
                      <a:pt x="47641" y="32229"/>
                      <a:pt x="47660" y="32229"/>
                    </a:cubicBezTo>
                    <a:cubicBezTo>
                      <a:pt x="48062" y="32229"/>
                      <a:pt x="48357" y="31883"/>
                      <a:pt x="48357" y="31471"/>
                    </a:cubicBezTo>
                    <a:lnTo>
                      <a:pt x="48357" y="23333"/>
                    </a:lnTo>
                    <a:cubicBezTo>
                      <a:pt x="48357" y="22901"/>
                      <a:pt x="48033" y="22541"/>
                      <a:pt x="47601" y="22541"/>
                    </a:cubicBezTo>
                    <a:lnTo>
                      <a:pt x="46737" y="22541"/>
                    </a:lnTo>
                    <a:cubicBezTo>
                      <a:pt x="46737" y="10119"/>
                      <a:pt x="36619" y="1"/>
                      <a:pt x="24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3"/>
              <p:cNvSpPr/>
              <p:nvPr/>
            </p:nvSpPr>
            <p:spPr>
              <a:xfrm rot="446187">
                <a:off x="6646192" y="121741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3"/>
              <p:cNvSpPr/>
              <p:nvPr/>
            </p:nvSpPr>
            <p:spPr>
              <a:xfrm rot="446187">
                <a:off x="6800761" y="123758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3"/>
              <p:cNvSpPr/>
              <p:nvPr/>
            </p:nvSpPr>
            <p:spPr>
              <a:xfrm rot="446187">
                <a:off x="6955330" y="125775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3"/>
              <p:cNvSpPr/>
              <p:nvPr/>
            </p:nvSpPr>
            <p:spPr>
              <a:xfrm rot="446187">
                <a:off x="7109900" y="127792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3"/>
              <p:cNvSpPr/>
              <p:nvPr/>
            </p:nvSpPr>
            <p:spPr>
              <a:xfrm rot="446187">
                <a:off x="7264469" y="1298097"/>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3"/>
              <p:cNvSpPr/>
              <p:nvPr/>
            </p:nvSpPr>
            <p:spPr>
              <a:xfrm rot="446187">
                <a:off x="7417870" y="131811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3"/>
              <p:cNvSpPr/>
              <p:nvPr/>
            </p:nvSpPr>
            <p:spPr>
              <a:xfrm rot="446187">
                <a:off x="7572440" y="133828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3"/>
              <p:cNvSpPr/>
              <p:nvPr/>
            </p:nvSpPr>
            <p:spPr>
              <a:xfrm rot="446187">
                <a:off x="7727009" y="135845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3"/>
              <p:cNvSpPr/>
              <p:nvPr/>
            </p:nvSpPr>
            <p:spPr>
              <a:xfrm rot="446187">
                <a:off x="7881578" y="1378624"/>
                <a:ext cx="32" cy="51601"/>
              </a:xfrm>
              <a:custGeom>
                <a:avLst/>
                <a:gdLst/>
                <a:ahLst/>
                <a:cxnLst/>
                <a:rect l="l" t="t" r="r" b="b"/>
                <a:pathLst>
                  <a:path w="1" h="1621" fill="none" extrusionOk="0">
                    <a:moveTo>
                      <a:pt x="1" y="0"/>
                    </a:moveTo>
                    <a:lnTo>
                      <a:pt x="1"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4" name="Google Shape;2234;p53"/>
            <p:cNvSpPr/>
            <p:nvPr/>
          </p:nvSpPr>
          <p:spPr>
            <a:xfrm rot="446187">
              <a:off x="6498342" y="1195978"/>
              <a:ext cx="32" cy="51601"/>
            </a:xfrm>
            <a:custGeom>
              <a:avLst/>
              <a:gdLst/>
              <a:ahLst/>
              <a:cxnLst/>
              <a:rect l="l" t="t" r="r" b="b"/>
              <a:pathLst>
                <a:path w="1" h="1621" fill="none" extrusionOk="0">
                  <a:moveTo>
                    <a:pt x="0" y="0"/>
                  </a:moveTo>
                  <a:lnTo>
                    <a:pt x="0" y="1621"/>
                  </a:lnTo>
                </a:path>
              </a:pathLst>
            </a:custGeom>
            <a:noFill/>
            <a:ln w="126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5" name="Google Shape;2235;p53"/>
          <p:cNvGrpSpPr/>
          <p:nvPr/>
        </p:nvGrpSpPr>
        <p:grpSpPr>
          <a:xfrm>
            <a:off x="8372184" y="2617902"/>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Google Shape;2268;p54"/>
          <p:cNvSpPr txBox="1">
            <a:spLocks noGrp="1"/>
          </p:cNvSpPr>
          <p:nvPr>
            <p:ph type="subTitle" idx="2"/>
          </p:nvPr>
        </p:nvSpPr>
        <p:spPr>
          <a:xfrm flipH="1">
            <a:off x="192613" y="1322234"/>
            <a:ext cx="5887594" cy="4251674"/>
          </a:xfrm>
          <a:prstGeom prst="rect">
            <a:avLst/>
          </a:prstGeom>
        </p:spPr>
        <p:txBody>
          <a:bodyPr spcFirstLastPara="1" wrap="square" lIns="91425" tIns="91425" rIns="91425" bIns="91425" anchor="ctr" anchorCtr="0">
            <a:noAutofit/>
          </a:bodyPr>
          <a:lstStyle/>
          <a:p>
            <a:pPr marL="0" indent="0" algn="l">
              <a:buSzPts val="1100"/>
            </a:pPr>
            <a:r>
              <a:rPr lang="vi-VN"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Biểu tượng </a:t>
            </a:r>
            <a:r>
              <a:rPr lang="vi-V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 bất cứ vật gì mang một ý nghĩa cụ thể mà các thành viên của một nền văn hoá đều có thể nhận biết được. </a:t>
            </a:r>
            <a:endPar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SzPts val="1100"/>
            </a:pPr>
            <a:endParaRPr lang="en-US"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buSzPts val="1100"/>
            </a:pP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hầu</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hết</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đời</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sống</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tôn</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giáo</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nền</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hàm</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đặc</a:t>
            </a:r>
            <a:r>
              <a:rPr lang="en-US" sz="2800" kern="1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trưng</a:t>
            </a:r>
            <a:r>
              <a:rPr lang="en-US" sz="2800" kern="1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dân</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tộc</a:t>
            </a:r>
            <a:r>
              <a:rPr lang="en-US"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SzPts val="1100"/>
            </a:pPr>
            <a:endParaRPr lang="en-US"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b="1" dirty="0">
              <a:solidFill>
                <a:srgbClr val="FF0000"/>
              </a:solidFill>
            </a:endParaRPr>
          </a:p>
        </p:txBody>
      </p:sp>
      <p:grpSp>
        <p:nvGrpSpPr>
          <p:cNvPr id="2271" name="Google Shape;2271;p54"/>
          <p:cNvGrpSpPr/>
          <p:nvPr/>
        </p:nvGrpSpPr>
        <p:grpSpPr>
          <a:xfrm rot="-1062919">
            <a:off x="-827011" y="80939"/>
            <a:ext cx="1654020" cy="540023"/>
            <a:chOff x="2564525" y="5223525"/>
            <a:chExt cx="2556110" cy="834547"/>
          </a:xfrm>
        </p:grpSpPr>
        <p:sp>
          <p:nvSpPr>
            <p:cNvPr id="2272" name="Google Shape;2272;p54"/>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4"/>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4"/>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4"/>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4"/>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4"/>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4"/>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4"/>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4"/>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4"/>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54"/>
          <p:cNvGrpSpPr/>
          <p:nvPr/>
        </p:nvGrpSpPr>
        <p:grpSpPr>
          <a:xfrm rot="2922040">
            <a:off x="7232774" y="4757490"/>
            <a:ext cx="1719609" cy="916338"/>
            <a:chOff x="7463504" y="3075665"/>
            <a:chExt cx="2603050" cy="1387103"/>
          </a:xfrm>
        </p:grpSpPr>
        <p:sp>
          <p:nvSpPr>
            <p:cNvPr id="2283" name="Google Shape;2283;p54"/>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4"/>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4"/>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4"/>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4"/>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4"/>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4"/>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4"/>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4"/>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4"/>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4"/>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4"/>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4"/>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4"/>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4"/>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4"/>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4"/>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4"/>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4"/>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4"/>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4"/>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4"/>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4"/>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4"/>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4"/>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4"/>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4"/>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4"/>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4"/>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4"/>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4"/>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4"/>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455C796F-C78F-60AA-533B-D2198DA8F61C}"/>
              </a:ext>
            </a:extLst>
          </p:cNvPr>
          <p:cNvPicPr>
            <a:picLocks noChangeAspect="1"/>
          </p:cNvPicPr>
          <p:nvPr/>
        </p:nvPicPr>
        <p:blipFill>
          <a:blip r:embed="rId3"/>
          <a:stretch>
            <a:fillRect/>
          </a:stretch>
        </p:blipFill>
        <p:spPr>
          <a:xfrm>
            <a:off x="6080557" y="1534691"/>
            <a:ext cx="3033078" cy="2559448"/>
          </a:xfrm>
          <a:prstGeom prst="rect">
            <a:avLst/>
          </a:prstGeom>
        </p:spPr>
      </p:pic>
      <p:pic>
        <p:nvPicPr>
          <p:cNvPr id="11" name="Picture 10">
            <a:extLst>
              <a:ext uri="{FF2B5EF4-FFF2-40B4-BE49-F238E27FC236}">
                <a16:creationId xmlns:a16="http://schemas.microsoft.com/office/drawing/2014/main" id="{B5DB3F97-4F02-F601-4ADC-F208F52D0F9B}"/>
              </a:ext>
            </a:extLst>
          </p:cNvPr>
          <p:cNvPicPr>
            <a:picLocks noChangeAspect="1"/>
          </p:cNvPicPr>
          <p:nvPr/>
        </p:nvPicPr>
        <p:blipFill>
          <a:blip r:embed="rId4"/>
          <a:stretch>
            <a:fillRect/>
          </a:stretch>
        </p:blipFill>
        <p:spPr>
          <a:xfrm>
            <a:off x="440237" y="131886"/>
            <a:ext cx="7718205" cy="1158340"/>
          </a:xfrm>
          <a:prstGeom prst="rect">
            <a:avLst/>
          </a:prstGeom>
        </p:spPr>
      </p:pic>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2755" name="Google Shape;2755;p61"/>
          <p:cNvSpPr txBox="1">
            <a:spLocks noGrp="1"/>
          </p:cNvSpPr>
          <p:nvPr>
            <p:ph type="title"/>
          </p:nvPr>
        </p:nvSpPr>
        <p:spPr>
          <a:xfrm>
            <a:off x="774463" y="-126761"/>
            <a:ext cx="8283567" cy="46035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200" dirty="0">
                <a:effectLst/>
                <a:latin typeface="Dancing Script" panose="020B0604020202020204" charset="0"/>
                <a:ea typeface="Calibri" panose="020F0502020204030204" pitchFamily="34" charset="0"/>
              </a:rPr>
              <a:t>Bắt nguồn từ </a:t>
            </a:r>
            <a:r>
              <a:rPr lang="vi-VN" sz="3200" dirty="0">
                <a:solidFill>
                  <a:schemeClr val="bg2">
                    <a:lumMod val="50000"/>
                  </a:schemeClr>
                </a:solidFill>
                <a:effectLst/>
                <a:latin typeface="Dancing Script" panose="020B0604020202020204" charset="0"/>
                <a:ea typeface="Calibri" panose="020F0502020204030204" pitchFamily="34" charset="0"/>
              </a:rPr>
              <a:t>Hy Lạp cổ đại</a:t>
            </a:r>
            <a:r>
              <a:rPr lang="vi-VN" sz="3200" dirty="0">
                <a:effectLst/>
                <a:latin typeface="Dancing Script" panose="020B0604020202020204" charset="0"/>
                <a:ea typeface="Calibri" panose="020F0502020204030204" pitchFamily="34" charset="0"/>
              </a:rPr>
              <a:t>, nói về một phiến đá bị đập vỡ thành nhiều mảnh và chia đều cho mỗi thành viên trong bộ tộc nào đó, trước sự phân tán của họ.</a:t>
            </a:r>
            <a:br>
              <a:rPr lang="en-US" sz="3200" dirty="0">
                <a:effectLst/>
                <a:latin typeface="Dancing Script" panose="020B0604020202020204" charset="0"/>
                <a:ea typeface="Calibri" panose="020F0502020204030204" pitchFamily="34" charset="0"/>
              </a:rPr>
            </a:br>
            <a:br>
              <a:rPr lang="vi-VN" sz="3200" dirty="0">
                <a:effectLst/>
                <a:latin typeface="Dancing Script" panose="020B0604020202020204" charset="0"/>
                <a:ea typeface="Calibri" panose="020F0502020204030204" pitchFamily="34" charset="0"/>
              </a:rPr>
            </a:br>
            <a:r>
              <a:rPr lang="vi-VN" sz="3200" dirty="0">
                <a:effectLst/>
                <a:latin typeface="Dancing Script" panose="020B0604020202020204" charset="0"/>
                <a:ea typeface="Calibri" panose="020F0502020204030204" pitchFamily="34" charset="0"/>
              </a:rPr>
              <a:t>Trong </a:t>
            </a:r>
            <a:r>
              <a:rPr lang="vi-VN" sz="3200" dirty="0">
                <a:solidFill>
                  <a:schemeClr val="bg2">
                    <a:lumMod val="50000"/>
                  </a:schemeClr>
                </a:solidFill>
                <a:effectLst/>
                <a:latin typeface="Dancing Script" panose="020B0604020202020204" charset="0"/>
                <a:ea typeface="Calibri" panose="020F0502020204030204" pitchFamily="34" charset="0"/>
              </a:rPr>
              <a:t>triết học, tâm lý học</a:t>
            </a:r>
            <a:r>
              <a:rPr lang="vi-VN" sz="3200" dirty="0">
                <a:effectLst/>
                <a:latin typeface="Dancing Script" panose="020B0604020202020204" charset="0"/>
                <a:ea typeface="Calibri" panose="020F0502020204030204" pitchFamily="34" charset="0"/>
              </a:rPr>
              <a:t>, biểu tượng dùng chỉ một giai đoạn của tư duy (trước nó là cảm giác, tri giác, sau nó là khái niệm) về sự vật, hiện tượng</a:t>
            </a:r>
            <a:endParaRPr lang="vi-VN" sz="13800" dirty="0">
              <a:latin typeface="Dancing Script" panose="020B0604020202020204" charset="0"/>
            </a:endParaRPr>
          </a:p>
        </p:txBody>
      </p:sp>
      <p:grpSp>
        <p:nvGrpSpPr>
          <p:cNvPr id="2768" name="Google Shape;2768;p61"/>
          <p:cNvGrpSpPr/>
          <p:nvPr/>
        </p:nvGrpSpPr>
        <p:grpSpPr>
          <a:xfrm rot="-1062919">
            <a:off x="-922502" y="3861307"/>
            <a:ext cx="1654020" cy="540023"/>
            <a:chOff x="2564525" y="5223525"/>
            <a:chExt cx="2556110" cy="834547"/>
          </a:xfrm>
        </p:grpSpPr>
        <p:sp>
          <p:nvSpPr>
            <p:cNvPr id="2769" name="Google Shape;2769;p6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grpSp>
        <p:nvGrpSpPr>
          <p:cNvPr id="2768" name="Google Shape;2768;p61"/>
          <p:cNvGrpSpPr/>
          <p:nvPr/>
        </p:nvGrpSpPr>
        <p:grpSpPr>
          <a:xfrm rot="-1062919">
            <a:off x="-922502" y="3861307"/>
            <a:ext cx="1654020" cy="540023"/>
            <a:chOff x="2564525" y="5223525"/>
            <a:chExt cx="2556110" cy="834547"/>
          </a:xfrm>
        </p:grpSpPr>
        <p:sp>
          <p:nvSpPr>
            <p:cNvPr id="2769" name="Google Shape;2769;p6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Vietnam: a month of mass protests">
            <a:extLst>
              <a:ext uri="{FF2B5EF4-FFF2-40B4-BE49-F238E27FC236}">
                <a16:creationId xmlns:a16="http://schemas.microsoft.com/office/drawing/2014/main" id="{4E9C5600-9A4B-E67E-B7CB-CB911278D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4" y="110348"/>
            <a:ext cx="4513356"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ư tử biển Merlion – biểu tượng quá khứ và tương lai của Singapore -  VnExpress Du lịch">
            <a:extLst>
              <a:ext uri="{FF2B5EF4-FFF2-40B4-BE49-F238E27FC236}">
                <a16:creationId xmlns:a16="http://schemas.microsoft.com/office/drawing/2014/main" id="{F9D9FD7A-7199-E1D0-87ED-B07DA521F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3" y="2461268"/>
            <a:ext cx="4520030" cy="25215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inh vật SEA Games: Từ Trâu Vàng đến Sao La">
            <a:extLst>
              <a:ext uri="{FF2B5EF4-FFF2-40B4-BE49-F238E27FC236}">
                <a16:creationId xmlns:a16="http://schemas.microsoft.com/office/drawing/2014/main" id="{A05978FC-A25B-A6C6-76DC-6FB597091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536" y="64920"/>
            <a:ext cx="434791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ọn một biểu tượng âm dương để khám phá điểm tốt đẹp của bản thân">
            <a:extLst>
              <a:ext uri="{FF2B5EF4-FFF2-40B4-BE49-F238E27FC236}">
                <a16:creationId xmlns:a16="http://schemas.microsoft.com/office/drawing/2014/main" id="{C6451BE8-4449-D4B7-311A-48D680D092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388" y="2501389"/>
            <a:ext cx="4356063" cy="253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15041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2755" name="Google Shape;2755;p61"/>
          <p:cNvSpPr txBox="1">
            <a:spLocks noGrp="1"/>
          </p:cNvSpPr>
          <p:nvPr>
            <p:ph type="title"/>
          </p:nvPr>
        </p:nvSpPr>
        <p:spPr>
          <a:xfrm>
            <a:off x="328189" y="302033"/>
            <a:ext cx="8554903" cy="4603506"/>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3200" dirty="0">
                <a:effectLst/>
                <a:latin typeface="Dancing Script" panose="020B0604020202020204" charset="0"/>
                <a:ea typeface="Calibri" panose="020F0502020204030204" pitchFamily="34" charset="0"/>
              </a:rPr>
              <a:t>- </a:t>
            </a:r>
            <a:r>
              <a:rPr lang="vi-VN" sz="3200" dirty="0">
                <a:solidFill>
                  <a:schemeClr val="bg2">
                    <a:lumMod val="50000"/>
                  </a:schemeClr>
                </a:solidFill>
                <a:effectLst/>
                <a:latin typeface="Dancing Script" panose="020B0604020202020204" charset="0"/>
                <a:ea typeface="Calibri" panose="020F0502020204030204" pitchFamily="34" charset="0"/>
              </a:rPr>
              <a:t>Tương tác biểu trưng </a:t>
            </a:r>
            <a:r>
              <a:rPr lang="vi-VN" sz="3200" dirty="0">
                <a:effectLst/>
                <a:latin typeface="Dancing Script" panose="020B0604020202020204" charset="0"/>
                <a:ea typeface="Calibri" panose="020F0502020204030204" pitchFamily="34" charset="0"/>
              </a:rPr>
              <a:t>là một phần của tương tác xã hội</a:t>
            </a:r>
            <a:br>
              <a:rPr lang="en-US" sz="3200" dirty="0">
                <a:effectLst/>
                <a:latin typeface="Dancing Script" panose="020B0604020202020204" charset="0"/>
                <a:ea typeface="Calibri" panose="020F0502020204030204" pitchFamily="34" charset="0"/>
              </a:rPr>
            </a:br>
            <a:br>
              <a:rPr lang="en-US" sz="1800" dirty="0">
                <a:effectLst/>
                <a:latin typeface="Dancing Script" panose="020B0604020202020204" charset="0"/>
                <a:ea typeface="Calibri" panose="020F0502020204030204" pitchFamily="34" charset="0"/>
              </a:rPr>
            </a:br>
            <a:r>
              <a:rPr lang="en-US" sz="3200" dirty="0">
                <a:effectLst/>
                <a:latin typeface="Dancing Script" panose="020B0604020202020204" charset="0"/>
                <a:ea typeface="Calibri" panose="020F0502020204030204" pitchFamily="34" charset="0"/>
              </a:rPr>
              <a:t>- </a:t>
            </a:r>
            <a:r>
              <a:rPr lang="vi-VN" sz="3200" dirty="0">
                <a:effectLst/>
                <a:latin typeface="Dancing Script" panose="020B0604020202020204" charset="0"/>
                <a:ea typeface="Calibri" panose="020F0502020204030204" pitchFamily="34" charset="0"/>
              </a:rPr>
              <a:t>Tất cả những vật thể, hình ảnh, hành động, cử chỉ xung quanh</a:t>
            </a:r>
            <a:r>
              <a:rPr lang="en-US" sz="3200" dirty="0">
                <a:effectLst/>
                <a:latin typeface="Dancing Script" panose="020B0604020202020204" charset="0"/>
                <a:ea typeface="Calibri" panose="020F0502020204030204" pitchFamily="34" charset="0"/>
              </a:rPr>
              <a:t> </a:t>
            </a:r>
            <a:r>
              <a:rPr lang="vi-VN" sz="3200" dirty="0">
                <a:effectLst/>
                <a:latin typeface="Dancing Script" panose="020B0604020202020204" charset="0"/>
                <a:ea typeface="Calibri" panose="020F0502020204030204" pitchFamily="34" charset="0"/>
              </a:rPr>
              <a:t>chúng ta có thể được con người gán cho những ý nghĩa và trở th</a:t>
            </a:r>
            <a:r>
              <a:rPr lang="en-US" sz="3200" dirty="0" err="1">
                <a:latin typeface="Dancing Script" panose="020B0604020202020204" charset="0"/>
                <a:ea typeface="Calibri" panose="020F0502020204030204" pitchFamily="34" charset="0"/>
              </a:rPr>
              <a:t>ành</a:t>
            </a:r>
            <a:r>
              <a:rPr lang="en-US" sz="3200" dirty="0">
                <a:latin typeface="Dancing Script" panose="020B0604020202020204" charset="0"/>
                <a:ea typeface="Calibri" panose="020F0502020204030204" pitchFamily="34" charset="0"/>
              </a:rPr>
              <a:t> </a:t>
            </a:r>
            <a:r>
              <a:rPr lang="vi-VN" sz="3200" dirty="0">
                <a:effectLst/>
                <a:latin typeface="Dancing Script" panose="020B0604020202020204" charset="0"/>
                <a:ea typeface="Calibri" panose="020F0502020204030204" pitchFamily="34" charset="0"/>
              </a:rPr>
              <a:t>biểu tượng trong giao tiếp. </a:t>
            </a:r>
            <a:br>
              <a:rPr lang="en-US" sz="3200" dirty="0">
                <a:effectLst/>
                <a:latin typeface="Dancing Script" panose="020B0604020202020204" charset="0"/>
                <a:ea typeface="Calibri" panose="020F0502020204030204" pitchFamily="34" charset="0"/>
              </a:rPr>
            </a:br>
            <a:br>
              <a:rPr lang="en-US" sz="1400" dirty="0">
                <a:effectLst/>
                <a:latin typeface="Dancing Script" panose="020B0604020202020204" charset="0"/>
                <a:ea typeface="Calibri" panose="020F0502020204030204" pitchFamily="34" charset="0"/>
              </a:rPr>
            </a:br>
            <a:r>
              <a:rPr lang="en-US" sz="3200" dirty="0" err="1">
                <a:solidFill>
                  <a:schemeClr val="bg2">
                    <a:lumMod val="50000"/>
                  </a:schemeClr>
                </a:solidFill>
                <a:effectLst/>
                <a:latin typeface="Dancing Script" panose="020B0604020202020204" charset="0"/>
                <a:ea typeface="Calibri" panose="020F0502020204030204" pitchFamily="34" charset="0"/>
              </a:rPr>
              <a:t>Ví</a:t>
            </a:r>
            <a:r>
              <a:rPr lang="en-US" sz="3200" dirty="0">
                <a:solidFill>
                  <a:schemeClr val="bg2">
                    <a:lumMod val="50000"/>
                  </a:schemeClr>
                </a:solidFill>
                <a:effectLst/>
                <a:latin typeface="Dancing Script" panose="020B0604020202020204" charset="0"/>
                <a:ea typeface="Calibri" panose="020F0502020204030204" pitchFamily="34" charset="0"/>
              </a:rPr>
              <a:t> </a:t>
            </a:r>
            <a:r>
              <a:rPr lang="en-US" sz="3200" dirty="0" err="1">
                <a:solidFill>
                  <a:schemeClr val="bg2">
                    <a:lumMod val="50000"/>
                  </a:schemeClr>
                </a:solidFill>
                <a:effectLst/>
                <a:latin typeface="Dancing Script" panose="020B0604020202020204" charset="0"/>
                <a:ea typeface="Calibri" panose="020F0502020204030204" pitchFamily="34" charset="0"/>
              </a:rPr>
              <a:t>dụ</a:t>
            </a:r>
            <a:r>
              <a:rPr lang="en-US" sz="3200" dirty="0">
                <a:solidFill>
                  <a:schemeClr val="bg2">
                    <a:lumMod val="50000"/>
                  </a:schemeClr>
                </a:solidFill>
                <a:effectLst/>
                <a:latin typeface="Dancing Script" panose="020B0604020202020204" charset="0"/>
                <a:ea typeface="Calibri" panose="020F0502020204030204" pitchFamily="34" charset="0"/>
              </a:rPr>
              <a:t>: </a:t>
            </a:r>
            <a:r>
              <a:rPr lang="en-US" sz="3200" dirty="0" err="1">
                <a:solidFill>
                  <a:schemeClr val="bg2">
                    <a:lumMod val="50000"/>
                  </a:schemeClr>
                </a:solidFill>
                <a:effectLst/>
                <a:latin typeface="Dancing Script" panose="020B0604020202020204" charset="0"/>
                <a:ea typeface="Calibri" panose="020F0502020204030204" pitchFamily="34" charset="0"/>
              </a:rPr>
              <a:t>Lắc</a:t>
            </a:r>
            <a:r>
              <a:rPr lang="en-US" sz="3200" dirty="0">
                <a:solidFill>
                  <a:schemeClr val="bg2">
                    <a:lumMod val="50000"/>
                  </a:schemeClr>
                </a:solidFill>
                <a:effectLst/>
                <a:latin typeface="Dancing Script" panose="020B0604020202020204" charset="0"/>
                <a:ea typeface="Calibri" panose="020F0502020204030204" pitchFamily="34" charset="0"/>
              </a:rPr>
              <a:t> </a:t>
            </a:r>
            <a:r>
              <a:rPr lang="en-US" sz="3200" dirty="0" err="1">
                <a:solidFill>
                  <a:schemeClr val="bg2">
                    <a:lumMod val="50000"/>
                  </a:schemeClr>
                </a:solidFill>
                <a:effectLst/>
                <a:latin typeface="Dancing Script" panose="020B0604020202020204" charset="0"/>
                <a:ea typeface="Calibri" panose="020F0502020204030204" pitchFamily="34" charset="0"/>
              </a:rPr>
              <a:t>đầu</a:t>
            </a:r>
            <a:r>
              <a:rPr lang="en-US" sz="3200" dirty="0">
                <a:solidFill>
                  <a:schemeClr val="bg2">
                    <a:lumMod val="50000"/>
                  </a:schemeClr>
                </a:solidFill>
                <a:latin typeface="Dancing Script" panose="020B0604020202020204" charset="0"/>
                <a:ea typeface="Calibri" panose="020F0502020204030204" pitchFamily="34" charset="0"/>
              </a:rPr>
              <a:t> </a:t>
            </a:r>
            <a:r>
              <a:rPr lang="en-US" sz="3200" dirty="0" err="1">
                <a:solidFill>
                  <a:schemeClr val="bg2">
                    <a:lumMod val="50000"/>
                  </a:schemeClr>
                </a:solidFill>
                <a:latin typeface="Dancing Script" panose="020B0604020202020204" charset="0"/>
                <a:ea typeface="Calibri" panose="020F0502020204030204" pitchFamily="34" charset="0"/>
              </a:rPr>
              <a:t>khi</a:t>
            </a:r>
            <a:r>
              <a:rPr lang="en-US" sz="3200" dirty="0">
                <a:solidFill>
                  <a:schemeClr val="bg2">
                    <a:lumMod val="50000"/>
                  </a:schemeClr>
                </a:solidFill>
                <a:latin typeface="Dancing Script" panose="020B0604020202020204" charset="0"/>
                <a:ea typeface="Calibri" panose="020F0502020204030204" pitchFamily="34" charset="0"/>
              </a:rPr>
              <a:t> </a:t>
            </a:r>
            <a:r>
              <a:rPr lang="en-US" sz="3200" dirty="0" err="1">
                <a:solidFill>
                  <a:schemeClr val="bg2">
                    <a:lumMod val="50000"/>
                  </a:schemeClr>
                </a:solidFill>
                <a:latin typeface="Dancing Script" panose="020B0604020202020204" charset="0"/>
                <a:ea typeface="Calibri" panose="020F0502020204030204" pitchFamily="34" charset="0"/>
              </a:rPr>
              <a:t>không</a:t>
            </a:r>
            <a:r>
              <a:rPr lang="en-US" sz="3200" dirty="0">
                <a:solidFill>
                  <a:schemeClr val="bg2">
                    <a:lumMod val="50000"/>
                  </a:schemeClr>
                </a:solidFill>
                <a:latin typeface="Dancing Script" panose="020B0604020202020204" charset="0"/>
                <a:ea typeface="Calibri" panose="020F0502020204030204" pitchFamily="34" charset="0"/>
              </a:rPr>
              <a:t> </a:t>
            </a:r>
            <a:r>
              <a:rPr lang="en-US" sz="3200" dirty="0" err="1">
                <a:solidFill>
                  <a:schemeClr val="bg2">
                    <a:lumMod val="50000"/>
                  </a:schemeClr>
                </a:solidFill>
                <a:latin typeface="Dancing Script" panose="020B0604020202020204" charset="0"/>
                <a:ea typeface="Calibri" panose="020F0502020204030204" pitchFamily="34" charset="0"/>
              </a:rPr>
              <a:t>đồng</a:t>
            </a:r>
            <a:r>
              <a:rPr lang="en-US" sz="3200" dirty="0">
                <a:solidFill>
                  <a:schemeClr val="bg2">
                    <a:lumMod val="50000"/>
                  </a:schemeClr>
                </a:solidFill>
                <a:latin typeface="Dancing Script" panose="020B0604020202020204" charset="0"/>
                <a:ea typeface="Calibri" panose="020F0502020204030204" pitchFamily="34" charset="0"/>
              </a:rPr>
              <a:t> ý, </a:t>
            </a:r>
            <a:r>
              <a:rPr lang="en-US" sz="3200" dirty="0" err="1">
                <a:solidFill>
                  <a:schemeClr val="bg2">
                    <a:lumMod val="50000"/>
                  </a:schemeClr>
                </a:solidFill>
                <a:latin typeface="Dancing Script" panose="020B0604020202020204" charset="0"/>
                <a:ea typeface="Calibri" panose="020F0502020204030204" pitchFamily="34" charset="0"/>
              </a:rPr>
              <a:t>gật</a:t>
            </a:r>
            <a:r>
              <a:rPr lang="en-US" sz="3200" dirty="0">
                <a:solidFill>
                  <a:schemeClr val="bg2">
                    <a:lumMod val="50000"/>
                  </a:schemeClr>
                </a:solidFill>
                <a:latin typeface="Dancing Script" panose="020B0604020202020204" charset="0"/>
                <a:ea typeface="Calibri" panose="020F0502020204030204" pitchFamily="34" charset="0"/>
              </a:rPr>
              <a:t> </a:t>
            </a:r>
            <a:r>
              <a:rPr lang="en-US" sz="3200" dirty="0" err="1">
                <a:solidFill>
                  <a:schemeClr val="bg2">
                    <a:lumMod val="50000"/>
                  </a:schemeClr>
                </a:solidFill>
                <a:latin typeface="Dancing Script" panose="020B0604020202020204" charset="0"/>
                <a:ea typeface="Calibri" panose="020F0502020204030204" pitchFamily="34" charset="0"/>
              </a:rPr>
              <a:t>đầu</a:t>
            </a:r>
            <a:r>
              <a:rPr lang="en-US" sz="3200" dirty="0">
                <a:solidFill>
                  <a:schemeClr val="bg2">
                    <a:lumMod val="50000"/>
                  </a:schemeClr>
                </a:solidFill>
                <a:latin typeface="Dancing Script" panose="020B0604020202020204" charset="0"/>
                <a:ea typeface="Calibri" panose="020F0502020204030204" pitchFamily="34" charset="0"/>
              </a:rPr>
              <a:t> </a:t>
            </a:r>
            <a:r>
              <a:rPr lang="en-US" sz="3200" dirty="0" err="1">
                <a:solidFill>
                  <a:schemeClr val="bg2">
                    <a:lumMod val="50000"/>
                  </a:schemeClr>
                </a:solidFill>
                <a:latin typeface="Dancing Script" panose="020B0604020202020204" charset="0"/>
                <a:ea typeface="Calibri" panose="020F0502020204030204" pitchFamily="34" charset="0"/>
              </a:rPr>
              <a:t>để</a:t>
            </a:r>
            <a:r>
              <a:rPr lang="en-US" sz="3200" dirty="0">
                <a:solidFill>
                  <a:schemeClr val="bg2">
                    <a:lumMod val="50000"/>
                  </a:schemeClr>
                </a:solidFill>
                <a:latin typeface="Dancing Script" panose="020B0604020202020204" charset="0"/>
                <a:ea typeface="Calibri" panose="020F0502020204030204" pitchFamily="34" charset="0"/>
              </a:rPr>
              <a:t> </a:t>
            </a:r>
            <a:r>
              <a:rPr lang="en-US" sz="3200" dirty="0" err="1">
                <a:solidFill>
                  <a:schemeClr val="bg2">
                    <a:lumMod val="50000"/>
                  </a:schemeClr>
                </a:solidFill>
                <a:latin typeface="Dancing Script" panose="020B0604020202020204" charset="0"/>
                <a:ea typeface="Calibri" panose="020F0502020204030204" pitchFamily="34" charset="0"/>
              </a:rPr>
              <a:t>đồng</a:t>
            </a:r>
            <a:r>
              <a:rPr lang="en-US" sz="3200" dirty="0">
                <a:solidFill>
                  <a:schemeClr val="bg2">
                    <a:lumMod val="50000"/>
                  </a:schemeClr>
                </a:solidFill>
                <a:latin typeface="Dancing Script" panose="020B0604020202020204" charset="0"/>
                <a:ea typeface="Calibri" panose="020F0502020204030204" pitchFamily="34" charset="0"/>
              </a:rPr>
              <a:t> ý, </a:t>
            </a:r>
            <a:r>
              <a:rPr lang="en-US" sz="3200" dirty="0" err="1">
                <a:solidFill>
                  <a:schemeClr val="bg2">
                    <a:lumMod val="50000"/>
                  </a:schemeClr>
                </a:solidFill>
                <a:latin typeface="Dancing Script" panose="020B0604020202020204" charset="0"/>
                <a:ea typeface="Calibri" panose="020F0502020204030204" pitchFamily="34" charset="0"/>
              </a:rPr>
              <a:t>đồng</a:t>
            </a:r>
            <a:r>
              <a:rPr lang="en-US" sz="3200" dirty="0">
                <a:solidFill>
                  <a:schemeClr val="bg2">
                    <a:lumMod val="50000"/>
                  </a:schemeClr>
                </a:solidFill>
                <a:latin typeface="Dancing Script" panose="020B0604020202020204" charset="0"/>
                <a:ea typeface="Calibri" panose="020F0502020204030204" pitchFamily="34" charset="0"/>
              </a:rPr>
              <a:t> </a:t>
            </a:r>
            <a:r>
              <a:rPr lang="en-US" sz="3200" dirty="0" err="1">
                <a:solidFill>
                  <a:schemeClr val="bg2">
                    <a:lumMod val="50000"/>
                  </a:schemeClr>
                </a:solidFill>
                <a:latin typeface="Dancing Script" panose="020B0604020202020204" charset="0"/>
                <a:ea typeface="Calibri" panose="020F0502020204030204" pitchFamily="34" charset="0"/>
              </a:rPr>
              <a:t>tình</a:t>
            </a:r>
            <a:endParaRPr lang="vi-VN" sz="13800" dirty="0">
              <a:solidFill>
                <a:schemeClr val="bg2">
                  <a:lumMod val="50000"/>
                </a:schemeClr>
              </a:solidFill>
              <a:latin typeface="Dancing Script" panose="020B0604020202020204" charset="0"/>
            </a:endParaRPr>
          </a:p>
        </p:txBody>
      </p:sp>
      <p:grpSp>
        <p:nvGrpSpPr>
          <p:cNvPr id="2768" name="Google Shape;2768;p61"/>
          <p:cNvGrpSpPr/>
          <p:nvPr/>
        </p:nvGrpSpPr>
        <p:grpSpPr>
          <a:xfrm rot="-1062919">
            <a:off x="-983462" y="4873489"/>
            <a:ext cx="1654020" cy="540023"/>
            <a:chOff x="2564525" y="5223525"/>
            <a:chExt cx="2556110" cy="834547"/>
          </a:xfrm>
        </p:grpSpPr>
        <p:sp>
          <p:nvSpPr>
            <p:cNvPr id="2769" name="Google Shape;2769;p6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BF657C7-4DBE-DF8E-8038-AC32BE236AD2}"/>
              </a:ext>
            </a:extLst>
          </p:cNvPr>
          <p:cNvPicPr>
            <a:picLocks noChangeAspect="1"/>
          </p:cNvPicPr>
          <p:nvPr/>
        </p:nvPicPr>
        <p:blipFill>
          <a:blip r:embed="rId3"/>
          <a:stretch>
            <a:fillRect/>
          </a:stretch>
        </p:blipFill>
        <p:spPr>
          <a:xfrm>
            <a:off x="364765" y="-205736"/>
            <a:ext cx="6495055" cy="1828800"/>
          </a:xfrm>
          <a:prstGeom prst="rect">
            <a:avLst/>
          </a:prstGeom>
        </p:spPr>
      </p:pic>
    </p:spTree>
    <p:extLst>
      <p:ext uri="{BB962C8B-B14F-4D97-AF65-F5344CB8AC3E}">
        <p14:creationId xmlns:p14="http://schemas.microsoft.com/office/powerpoint/2010/main" val="99824121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2755" name="Google Shape;2755;p61"/>
          <p:cNvSpPr txBox="1">
            <a:spLocks noGrp="1"/>
          </p:cNvSpPr>
          <p:nvPr>
            <p:ph type="title"/>
          </p:nvPr>
        </p:nvSpPr>
        <p:spPr>
          <a:xfrm>
            <a:off x="384945" y="-109759"/>
            <a:ext cx="8283567" cy="4603506"/>
          </a:xfrm>
          <a:prstGeom prst="rect">
            <a:avLst/>
          </a:prstGeom>
        </p:spPr>
        <p:txBody>
          <a:bodyPr spcFirstLastPara="1" wrap="square" lIns="91425" tIns="91425" rIns="91425" bIns="91425" anchor="ctr" anchorCtr="0">
            <a:noAutofit/>
          </a:bodyPr>
          <a:lstStyle/>
          <a:p>
            <a:pPr lvl="0" algn="l"/>
            <a:r>
              <a:rPr lang="en-US" sz="3200" dirty="0" err="1">
                <a:solidFill>
                  <a:srgbClr val="C00000"/>
                </a:solidFill>
                <a:latin typeface="Dancing Script" panose="020B0604020202020204" charset="0"/>
                <a:ea typeface="Calibri" panose="020F0502020204030204" pitchFamily="34" charset="0"/>
              </a:rPr>
              <a:t>Biểu</a:t>
            </a:r>
            <a:r>
              <a:rPr lang="en-US" sz="3200" dirty="0">
                <a:solidFill>
                  <a:srgbClr val="C00000"/>
                </a:solidFill>
                <a:latin typeface="Dancing Script" panose="020B0604020202020204" charset="0"/>
                <a:ea typeface="Calibri" panose="020F0502020204030204" pitchFamily="34" charset="0"/>
              </a:rPr>
              <a:t> </a:t>
            </a:r>
            <a:r>
              <a:rPr lang="en-US" sz="3200" dirty="0" err="1">
                <a:solidFill>
                  <a:srgbClr val="C00000"/>
                </a:solidFill>
                <a:latin typeface="Dancing Script" panose="020B0604020202020204" charset="0"/>
                <a:ea typeface="Calibri" panose="020F0502020204030204" pitchFamily="34" charset="0"/>
              </a:rPr>
              <a:t>tượng</a:t>
            </a:r>
            <a:r>
              <a:rPr lang="en-US" sz="3200" dirty="0">
                <a:solidFill>
                  <a:srgbClr val="C00000"/>
                </a:solidFill>
                <a:latin typeface="Dancing Script" panose="020B0604020202020204" charset="0"/>
                <a:ea typeface="Calibri" panose="020F0502020204030204" pitchFamily="34" charset="0"/>
              </a:rPr>
              <a:t> </a:t>
            </a:r>
            <a:r>
              <a:rPr lang="en-US" sz="3200" dirty="0" err="1">
                <a:solidFill>
                  <a:srgbClr val="C00000"/>
                </a:solidFill>
                <a:latin typeface="Dancing Script" panose="020B0604020202020204" charset="0"/>
                <a:ea typeface="Calibri" panose="020F0502020204030204" pitchFamily="34" charset="0"/>
              </a:rPr>
              <a:t>là</a:t>
            </a:r>
            <a:r>
              <a:rPr lang="en-US" sz="3200" dirty="0">
                <a:solidFill>
                  <a:srgbClr val="C00000"/>
                </a:solidFill>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hệ</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thống</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quan</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trọng</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trong</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lý</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thuyết</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tương</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tác</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biểu</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trưng</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trong</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tương</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tác</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giữa</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cá</a:t>
            </a:r>
            <a:r>
              <a:rPr lang="en-US" sz="3200" dirty="0">
                <a:latin typeface="Dancing Script" panose="020B0604020202020204" charset="0"/>
                <a:ea typeface="Calibri" panose="020F0502020204030204" pitchFamily="34" charset="0"/>
              </a:rPr>
              <a:t> </a:t>
            </a:r>
            <a:r>
              <a:rPr lang="en-US" sz="3200" dirty="0" err="1">
                <a:latin typeface="Dancing Script" panose="020B0604020202020204" charset="0"/>
                <a:ea typeface="Calibri" panose="020F0502020204030204" pitchFamily="34" charset="0"/>
              </a:rPr>
              <a:t>nhân</a:t>
            </a:r>
            <a:br>
              <a:rPr lang="en-US" sz="3200" dirty="0">
                <a:latin typeface="Dancing Script" panose="020B0604020202020204" charset="0"/>
                <a:ea typeface="Calibri" panose="020F0502020204030204" pitchFamily="34" charset="0"/>
              </a:rPr>
            </a:br>
            <a:br>
              <a:rPr lang="en-US" sz="3200" dirty="0">
                <a:latin typeface="Dancing Script" panose="020B0604020202020204" charset="0"/>
                <a:ea typeface="Calibri" panose="020F0502020204030204" pitchFamily="34" charset="0"/>
              </a:rPr>
            </a:br>
            <a:r>
              <a:rPr lang="vi-VN" sz="3200" dirty="0">
                <a:solidFill>
                  <a:srgbClr val="C00000"/>
                </a:solidFill>
                <a:latin typeface="Dancing Script" panose="020B0604020202020204" charset="0"/>
                <a:ea typeface="Calibri" panose="020F0502020204030204" pitchFamily="34" charset="0"/>
              </a:rPr>
              <a:t>Nguyên nhân</a:t>
            </a:r>
            <a:r>
              <a:rPr lang="vi-VN" sz="3200" dirty="0">
                <a:latin typeface="Dancing Script" panose="020B0604020202020204" charset="0"/>
                <a:ea typeface="Calibri" panose="020F0502020204030204" pitchFamily="34" charset="0"/>
              </a:rPr>
              <a:t> của hành động của con người là kết quả của những gì đang xảy ra trong tình hình hiện nay của chúng tôi. </a:t>
            </a:r>
            <a:r>
              <a:rPr lang="vi-VN" sz="3200" dirty="0">
                <a:solidFill>
                  <a:srgbClr val="C00000"/>
                </a:solidFill>
                <a:latin typeface="Dancing Script" panose="020B0604020202020204" charset="0"/>
                <a:ea typeface="Calibri" panose="020F0502020204030204" pitchFamily="34" charset="0"/>
              </a:rPr>
              <a:t>Nguyên nhân </a:t>
            </a:r>
            <a:r>
              <a:rPr lang="vi-VN" sz="3200" dirty="0">
                <a:latin typeface="Dancing Script" panose="020B0604020202020204" charset="0"/>
                <a:ea typeface="Calibri" panose="020F0502020204030204" pitchFamily="34" charset="0"/>
              </a:rPr>
              <a:t>mở ra trong sự tương tác xã hội hiện nay, suy nghĩ hiện tại, và định nghĩa hiện nay.</a:t>
            </a:r>
            <a:endParaRPr lang="vi-VN" sz="13800" dirty="0">
              <a:latin typeface="Dancing Script" panose="020B0604020202020204" charset="0"/>
            </a:endParaRPr>
          </a:p>
        </p:txBody>
      </p:sp>
      <p:grpSp>
        <p:nvGrpSpPr>
          <p:cNvPr id="2768" name="Google Shape;2768;p61"/>
          <p:cNvGrpSpPr/>
          <p:nvPr/>
        </p:nvGrpSpPr>
        <p:grpSpPr>
          <a:xfrm rot="-1062919">
            <a:off x="-922502" y="3861307"/>
            <a:ext cx="1654020" cy="540023"/>
            <a:chOff x="2564525" y="5223525"/>
            <a:chExt cx="2556110" cy="834547"/>
          </a:xfrm>
        </p:grpSpPr>
        <p:sp>
          <p:nvSpPr>
            <p:cNvPr id="2769" name="Google Shape;2769;p6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548939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9" name="Google Shape;2599;p59"/>
          <p:cNvSpPr txBox="1">
            <a:spLocks noGrp="1"/>
          </p:cNvSpPr>
          <p:nvPr>
            <p:ph type="title"/>
          </p:nvPr>
        </p:nvSpPr>
        <p:spPr>
          <a:xfrm>
            <a:off x="493665" y="2566845"/>
            <a:ext cx="8116648" cy="8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highlight>
                  <a:srgbClr val="C0C0C0"/>
                </a:highlight>
              </a:rPr>
              <a:t>Vai trò của </a:t>
            </a:r>
            <a:br>
              <a:rPr lang="en" sz="8000" dirty="0">
                <a:highlight>
                  <a:srgbClr val="C0C0C0"/>
                </a:highlight>
              </a:rPr>
            </a:br>
            <a:r>
              <a:rPr lang="en" sz="8000" dirty="0">
                <a:highlight>
                  <a:srgbClr val="C0C0C0"/>
                </a:highlight>
              </a:rPr>
              <a:t>biểu tượng</a:t>
            </a:r>
            <a:endParaRPr sz="8000" dirty="0">
              <a:highlight>
                <a:srgbClr val="C0C0C0"/>
              </a:highlight>
            </a:endParaRPr>
          </a:p>
        </p:txBody>
      </p:sp>
      <p:sp>
        <p:nvSpPr>
          <p:cNvPr id="2600" name="Google Shape;2600;p59"/>
          <p:cNvSpPr txBox="1">
            <a:spLocks noGrp="1"/>
          </p:cNvSpPr>
          <p:nvPr>
            <p:ph type="title" idx="2"/>
          </p:nvPr>
        </p:nvSpPr>
        <p:spPr>
          <a:xfrm>
            <a:off x="6337732" y="732701"/>
            <a:ext cx="1620900" cy="114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grpSp>
        <p:nvGrpSpPr>
          <p:cNvPr id="2601" name="Google Shape;2601;p59"/>
          <p:cNvGrpSpPr/>
          <p:nvPr/>
        </p:nvGrpSpPr>
        <p:grpSpPr>
          <a:xfrm>
            <a:off x="6459544" y="695835"/>
            <a:ext cx="1553648" cy="1421934"/>
            <a:chOff x="-164200" y="1462250"/>
            <a:chExt cx="1037425" cy="949475"/>
          </a:xfrm>
        </p:grpSpPr>
        <p:sp>
          <p:nvSpPr>
            <p:cNvPr id="2602" name="Google Shape;2602;p59"/>
            <p:cNvSpPr/>
            <p:nvPr/>
          </p:nvSpPr>
          <p:spPr>
            <a:xfrm>
              <a:off x="-75800" y="1462250"/>
              <a:ext cx="946050" cy="851550"/>
            </a:xfrm>
            <a:custGeom>
              <a:avLst/>
              <a:gdLst/>
              <a:ahLst/>
              <a:cxnLst/>
              <a:rect l="l" t="t" r="r" b="b"/>
              <a:pathLst>
                <a:path w="37842" h="34062" extrusionOk="0">
                  <a:moveTo>
                    <a:pt x="35826" y="993"/>
                  </a:moveTo>
                  <a:cubicBezTo>
                    <a:pt x="36076" y="1010"/>
                    <a:pt x="36318" y="1018"/>
                    <a:pt x="36555" y="1018"/>
                  </a:cubicBezTo>
                  <a:cubicBezTo>
                    <a:pt x="36658" y="1018"/>
                    <a:pt x="36759" y="1017"/>
                    <a:pt x="36860" y="1014"/>
                  </a:cubicBezTo>
                  <a:lnTo>
                    <a:pt x="36860" y="1014"/>
                  </a:lnTo>
                  <a:lnTo>
                    <a:pt x="36860" y="33083"/>
                  </a:lnTo>
                  <a:lnTo>
                    <a:pt x="1968" y="33083"/>
                  </a:lnTo>
                  <a:cubicBezTo>
                    <a:pt x="1735" y="33050"/>
                    <a:pt x="1493" y="33033"/>
                    <a:pt x="1251" y="33033"/>
                  </a:cubicBezTo>
                  <a:cubicBezTo>
                    <a:pt x="1145" y="33033"/>
                    <a:pt x="1039" y="33036"/>
                    <a:pt x="934" y="33043"/>
                  </a:cubicBezTo>
                  <a:lnTo>
                    <a:pt x="934" y="33043"/>
                  </a:lnTo>
                  <a:lnTo>
                    <a:pt x="934" y="993"/>
                  </a:lnTo>
                  <a:close/>
                  <a:moveTo>
                    <a:pt x="2019" y="0"/>
                  </a:moveTo>
                  <a:cubicBezTo>
                    <a:pt x="1520" y="0"/>
                    <a:pt x="1023" y="15"/>
                    <a:pt x="534" y="59"/>
                  </a:cubicBezTo>
                  <a:lnTo>
                    <a:pt x="467" y="59"/>
                  </a:lnTo>
                  <a:cubicBezTo>
                    <a:pt x="200" y="59"/>
                    <a:pt x="0" y="260"/>
                    <a:pt x="0" y="526"/>
                  </a:cubicBezTo>
                  <a:lnTo>
                    <a:pt x="0" y="33550"/>
                  </a:lnTo>
                  <a:cubicBezTo>
                    <a:pt x="0" y="33784"/>
                    <a:pt x="200" y="34017"/>
                    <a:pt x="467" y="34017"/>
                  </a:cubicBezTo>
                  <a:lnTo>
                    <a:pt x="32790" y="34017"/>
                  </a:lnTo>
                  <a:cubicBezTo>
                    <a:pt x="33769" y="34017"/>
                    <a:pt x="34777" y="34062"/>
                    <a:pt x="35775" y="34062"/>
                  </a:cubicBezTo>
                  <a:cubicBezTo>
                    <a:pt x="36274" y="34062"/>
                    <a:pt x="36771" y="34050"/>
                    <a:pt x="37260" y="34017"/>
                  </a:cubicBezTo>
                  <a:lnTo>
                    <a:pt x="37327" y="34017"/>
                  </a:lnTo>
                  <a:cubicBezTo>
                    <a:pt x="37686" y="34017"/>
                    <a:pt x="37841" y="33718"/>
                    <a:pt x="37794" y="33458"/>
                  </a:cubicBezTo>
                  <a:lnTo>
                    <a:pt x="37794" y="33458"/>
                  </a:lnTo>
                  <a:lnTo>
                    <a:pt x="37794" y="526"/>
                  </a:lnTo>
                  <a:cubicBezTo>
                    <a:pt x="37794" y="260"/>
                    <a:pt x="37594" y="59"/>
                    <a:pt x="37327" y="59"/>
                  </a:cubicBezTo>
                  <a:lnTo>
                    <a:pt x="5004" y="59"/>
                  </a:lnTo>
                  <a:cubicBezTo>
                    <a:pt x="4025" y="59"/>
                    <a:pt x="3017" y="0"/>
                    <a:pt x="2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9"/>
            <p:cNvSpPr/>
            <p:nvPr/>
          </p:nvSpPr>
          <p:spPr>
            <a:xfrm>
              <a:off x="-164200" y="1462700"/>
              <a:ext cx="1037425" cy="949025"/>
            </a:xfrm>
            <a:custGeom>
              <a:avLst/>
              <a:gdLst/>
              <a:ahLst/>
              <a:cxnLst/>
              <a:rect l="l" t="t" r="r" b="b"/>
              <a:pathLst>
                <a:path w="41497" h="37961" extrusionOk="0">
                  <a:moveTo>
                    <a:pt x="3970" y="1"/>
                  </a:moveTo>
                  <a:cubicBezTo>
                    <a:pt x="3867" y="1"/>
                    <a:pt x="3761" y="42"/>
                    <a:pt x="3670" y="141"/>
                  </a:cubicBezTo>
                  <a:lnTo>
                    <a:pt x="3670" y="175"/>
                  </a:lnTo>
                  <a:lnTo>
                    <a:pt x="934" y="3310"/>
                  </a:lnTo>
                  <a:cubicBezTo>
                    <a:pt x="667" y="3611"/>
                    <a:pt x="67" y="4078"/>
                    <a:pt x="34" y="4545"/>
                  </a:cubicBezTo>
                  <a:cubicBezTo>
                    <a:pt x="0" y="4645"/>
                    <a:pt x="0" y="4778"/>
                    <a:pt x="34" y="4878"/>
                  </a:cubicBezTo>
                  <a:cubicBezTo>
                    <a:pt x="34" y="6946"/>
                    <a:pt x="67" y="9014"/>
                    <a:pt x="100" y="11083"/>
                  </a:cubicBezTo>
                  <a:lnTo>
                    <a:pt x="234" y="21757"/>
                  </a:lnTo>
                  <a:cubicBezTo>
                    <a:pt x="267" y="25193"/>
                    <a:pt x="334" y="28629"/>
                    <a:pt x="367" y="32064"/>
                  </a:cubicBezTo>
                  <a:lnTo>
                    <a:pt x="434" y="35667"/>
                  </a:lnTo>
                  <a:cubicBezTo>
                    <a:pt x="434" y="36234"/>
                    <a:pt x="401" y="36834"/>
                    <a:pt x="434" y="37401"/>
                  </a:cubicBezTo>
                  <a:lnTo>
                    <a:pt x="434" y="37468"/>
                  </a:lnTo>
                  <a:cubicBezTo>
                    <a:pt x="434" y="37735"/>
                    <a:pt x="667" y="37935"/>
                    <a:pt x="901" y="37935"/>
                  </a:cubicBezTo>
                  <a:lnTo>
                    <a:pt x="36993" y="37935"/>
                  </a:lnTo>
                  <a:cubicBezTo>
                    <a:pt x="37227" y="37952"/>
                    <a:pt x="37460" y="37960"/>
                    <a:pt x="37694" y="37960"/>
                  </a:cubicBezTo>
                  <a:cubicBezTo>
                    <a:pt x="37927" y="37960"/>
                    <a:pt x="38161" y="37952"/>
                    <a:pt x="38394" y="37935"/>
                  </a:cubicBezTo>
                  <a:cubicBezTo>
                    <a:pt x="38928" y="37902"/>
                    <a:pt x="39228" y="37068"/>
                    <a:pt x="39462" y="36701"/>
                  </a:cubicBezTo>
                  <a:lnTo>
                    <a:pt x="40963" y="34299"/>
                  </a:lnTo>
                  <a:lnTo>
                    <a:pt x="41263" y="33799"/>
                  </a:lnTo>
                  <a:cubicBezTo>
                    <a:pt x="41496" y="33426"/>
                    <a:pt x="41175" y="33085"/>
                    <a:pt x="40847" y="33085"/>
                  </a:cubicBezTo>
                  <a:cubicBezTo>
                    <a:pt x="40705" y="33085"/>
                    <a:pt x="40563" y="33148"/>
                    <a:pt x="40462" y="33299"/>
                  </a:cubicBezTo>
                  <a:lnTo>
                    <a:pt x="38172" y="37001"/>
                  </a:lnTo>
                  <a:lnTo>
                    <a:pt x="2469" y="37001"/>
                  </a:lnTo>
                  <a:cubicBezTo>
                    <a:pt x="2219" y="36968"/>
                    <a:pt x="1968" y="36951"/>
                    <a:pt x="1718" y="36951"/>
                  </a:cubicBezTo>
                  <a:cubicBezTo>
                    <a:pt x="1599" y="36951"/>
                    <a:pt x="1481" y="36955"/>
                    <a:pt x="1362" y="36962"/>
                  </a:cubicBezTo>
                  <a:lnTo>
                    <a:pt x="1362" y="36962"/>
                  </a:lnTo>
                  <a:lnTo>
                    <a:pt x="1234" y="26327"/>
                  </a:lnTo>
                  <a:cubicBezTo>
                    <a:pt x="1168" y="20423"/>
                    <a:pt x="1101" y="14485"/>
                    <a:pt x="1001" y="8581"/>
                  </a:cubicBezTo>
                  <a:cubicBezTo>
                    <a:pt x="1001" y="7306"/>
                    <a:pt x="971" y="6001"/>
                    <a:pt x="968" y="4723"/>
                  </a:cubicBezTo>
                  <a:lnTo>
                    <a:pt x="968" y="4723"/>
                  </a:lnTo>
                  <a:lnTo>
                    <a:pt x="4337" y="809"/>
                  </a:lnTo>
                  <a:cubicBezTo>
                    <a:pt x="4645" y="474"/>
                    <a:pt x="4319" y="1"/>
                    <a:pt x="3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9"/>
            <p:cNvSpPr/>
            <p:nvPr/>
          </p:nvSpPr>
          <p:spPr>
            <a:xfrm>
              <a:off x="-159200" y="1543150"/>
              <a:ext cx="108425" cy="122000"/>
            </a:xfrm>
            <a:custGeom>
              <a:avLst/>
              <a:gdLst/>
              <a:ahLst/>
              <a:cxnLst/>
              <a:rect l="l" t="t" r="r" b="b"/>
              <a:pathLst>
                <a:path w="4337" h="4880" extrusionOk="0">
                  <a:moveTo>
                    <a:pt x="3816" y="1"/>
                  </a:moveTo>
                  <a:cubicBezTo>
                    <a:pt x="3695" y="1"/>
                    <a:pt x="3570" y="42"/>
                    <a:pt x="3470" y="126"/>
                  </a:cubicBezTo>
                  <a:lnTo>
                    <a:pt x="601" y="3595"/>
                  </a:lnTo>
                  <a:lnTo>
                    <a:pt x="167" y="4062"/>
                  </a:lnTo>
                  <a:cubicBezTo>
                    <a:pt x="0" y="4262"/>
                    <a:pt x="0" y="4562"/>
                    <a:pt x="167" y="4729"/>
                  </a:cubicBezTo>
                  <a:cubicBezTo>
                    <a:pt x="267" y="4829"/>
                    <a:pt x="384" y="4879"/>
                    <a:pt x="501" y="4879"/>
                  </a:cubicBezTo>
                  <a:cubicBezTo>
                    <a:pt x="618" y="4879"/>
                    <a:pt x="734" y="4829"/>
                    <a:pt x="834" y="4729"/>
                  </a:cubicBezTo>
                  <a:lnTo>
                    <a:pt x="3736" y="1293"/>
                  </a:lnTo>
                  <a:lnTo>
                    <a:pt x="4137" y="793"/>
                  </a:lnTo>
                  <a:cubicBezTo>
                    <a:pt x="4337" y="626"/>
                    <a:pt x="4337" y="326"/>
                    <a:pt x="4137" y="126"/>
                  </a:cubicBezTo>
                  <a:cubicBezTo>
                    <a:pt x="4053" y="42"/>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9"/>
            <p:cNvSpPr/>
            <p:nvPr/>
          </p:nvSpPr>
          <p:spPr>
            <a:xfrm>
              <a:off x="-163400" y="1609475"/>
              <a:ext cx="116000" cy="122150"/>
            </a:xfrm>
            <a:custGeom>
              <a:avLst/>
              <a:gdLst/>
              <a:ahLst/>
              <a:cxnLst/>
              <a:rect l="l" t="t" r="r" b="b"/>
              <a:pathLst>
                <a:path w="4640" h="4886" extrusionOk="0">
                  <a:moveTo>
                    <a:pt x="3969" y="1"/>
                  </a:moveTo>
                  <a:cubicBezTo>
                    <a:pt x="3860" y="1"/>
                    <a:pt x="3744" y="42"/>
                    <a:pt x="3638" y="141"/>
                  </a:cubicBezTo>
                  <a:lnTo>
                    <a:pt x="769" y="3610"/>
                  </a:lnTo>
                  <a:lnTo>
                    <a:pt x="335" y="4077"/>
                  </a:lnTo>
                  <a:cubicBezTo>
                    <a:pt x="1" y="4412"/>
                    <a:pt x="321" y="4885"/>
                    <a:pt x="684" y="4885"/>
                  </a:cubicBezTo>
                  <a:cubicBezTo>
                    <a:pt x="792" y="4885"/>
                    <a:pt x="903" y="4844"/>
                    <a:pt x="1002" y="4745"/>
                  </a:cubicBezTo>
                  <a:cubicBezTo>
                    <a:pt x="1970" y="3610"/>
                    <a:pt x="2937" y="2443"/>
                    <a:pt x="3904" y="1309"/>
                  </a:cubicBezTo>
                  <a:lnTo>
                    <a:pt x="4305" y="808"/>
                  </a:lnTo>
                  <a:cubicBezTo>
                    <a:pt x="4639" y="474"/>
                    <a:pt x="4339" y="1"/>
                    <a:pt x="3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159200" y="1676575"/>
              <a:ext cx="108425" cy="121375"/>
            </a:xfrm>
            <a:custGeom>
              <a:avLst/>
              <a:gdLst/>
              <a:ahLst/>
              <a:cxnLst/>
              <a:rect l="l" t="t" r="r" b="b"/>
              <a:pathLst>
                <a:path w="4337" h="4855" extrusionOk="0">
                  <a:moveTo>
                    <a:pt x="3816" y="1"/>
                  </a:moveTo>
                  <a:cubicBezTo>
                    <a:pt x="3695" y="1"/>
                    <a:pt x="3570" y="43"/>
                    <a:pt x="3470" y="126"/>
                  </a:cubicBezTo>
                  <a:lnTo>
                    <a:pt x="601" y="3595"/>
                  </a:lnTo>
                  <a:lnTo>
                    <a:pt x="167" y="4062"/>
                  </a:lnTo>
                  <a:cubicBezTo>
                    <a:pt x="0" y="4262"/>
                    <a:pt x="0" y="4529"/>
                    <a:pt x="167" y="4729"/>
                  </a:cubicBezTo>
                  <a:cubicBezTo>
                    <a:pt x="267" y="4813"/>
                    <a:pt x="384" y="4854"/>
                    <a:pt x="501" y="4854"/>
                  </a:cubicBezTo>
                  <a:cubicBezTo>
                    <a:pt x="618" y="4854"/>
                    <a:pt x="734" y="4813"/>
                    <a:pt x="834" y="4729"/>
                  </a:cubicBezTo>
                  <a:cubicBezTo>
                    <a:pt x="1802" y="3595"/>
                    <a:pt x="2769" y="2428"/>
                    <a:pt x="3736" y="1293"/>
                  </a:cubicBezTo>
                  <a:lnTo>
                    <a:pt x="4137" y="793"/>
                  </a:lnTo>
                  <a:cubicBezTo>
                    <a:pt x="4337" y="593"/>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159200" y="1743300"/>
              <a:ext cx="108425" cy="121350"/>
            </a:xfrm>
            <a:custGeom>
              <a:avLst/>
              <a:gdLst/>
              <a:ahLst/>
              <a:cxnLst/>
              <a:rect l="l" t="t" r="r" b="b"/>
              <a:pathLst>
                <a:path w="4337" h="4854" extrusionOk="0">
                  <a:moveTo>
                    <a:pt x="3816" y="0"/>
                  </a:moveTo>
                  <a:cubicBezTo>
                    <a:pt x="3695" y="0"/>
                    <a:pt x="3570" y="42"/>
                    <a:pt x="3470" y="125"/>
                  </a:cubicBezTo>
                  <a:lnTo>
                    <a:pt x="601" y="3595"/>
                  </a:lnTo>
                  <a:lnTo>
                    <a:pt x="167" y="4062"/>
                  </a:lnTo>
                  <a:cubicBezTo>
                    <a:pt x="0" y="4262"/>
                    <a:pt x="0" y="4529"/>
                    <a:pt x="167" y="4729"/>
                  </a:cubicBezTo>
                  <a:cubicBezTo>
                    <a:pt x="267" y="4812"/>
                    <a:pt x="384" y="4854"/>
                    <a:pt x="501" y="4854"/>
                  </a:cubicBezTo>
                  <a:cubicBezTo>
                    <a:pt x="618" y="4854"/>
                    <a:pt x="734" y="4812"/>
                    <a:pt x="834" y="4729"/>
                  </a:cubicBezTo>
                  <a:cubicBezTo>
                    <a:pt x="1802" y="3595"/>
                    <a:pt x="2769" y="2427"/>
                    <a:pt x="3736" y="1293"/>
                  </a:cubicBezTo>
                  <a:lnTo>
                    <a:pt x="4137" y="793"/>
                  </a:lnTo>
                  <a:cubicBezTo>
                    <a:pt x="4337" y="626"/>
                    <a:pt x="4337" y="326"/>
                    <a:pt x="4137" y="125"/>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9"/>
            <p:cNvSpPr/>
            <p:nvPr/>
          </p:nvSpPr>
          <p:spPr>
            <a:xfrm>
              <a:off x="-159200" y="1809375"/>
              <a:ext cx="108425" cy="122000"/>
            </a:xfrm>
            <a:custGeom>
              <a:avLst/>
              <a:gdLst/>
              <a:ahLst/>
              <a:cxnLst/>
              <a:rect l="l" t="t" r="r" b="b"/>
              <a:pathLst>
                <a:path w="4337" h="4880" extrusionOk="0">
                  <a:moveTo>
                    <a:pt x="3816" y="1"/>
                  </a:moveTo>
                  <a:cubicBezTo>
                    <a:pt x="3695" y="1"/>
                    <a:pt x="3570" y="51"/>
                    <a:pt x="3470" y="151"/>
                  </a:cubicBezTo>
                  <a:lnTo>
                    <a:pt x="601" y="3587"/>
                  </a:lnTo>
                  <a:lnTo>
                    <a:pt x="167" y="4087"/>
                  </a:lnTo>
                  <a:cubicBezTo>
                    <a:pt x="0" y="4254"/>
                    <a:pt x="0" y="4554"/>
                    <a:pt x="167" y="4754"/>
                  </a:cubicBezTo>
                  <a:cubicBezTo>
                    <a:pt x="267" y="4838"/>
                    <a:pt x="384" y="4879"/>
                    <a:pt x="501" y="4879"/>
                  </a:cubicBezTo>
                  <a:cubicBezTo>
                    <a:pt x="618" y="4879"/>
                    <a:pt x="734" y="4838"/>
                    <a:pt x="834" y="4754"/>
                  </a:cubicBezTo>
                  <a:cubicBezTo>
                    <a:pt x="1802" y="3587"/>
                    <a:pt x="2769" y="2453"/>
                    <a:pt x="3736" y="1285"/>
                  </a:cubicBezTo>
                  <a:lnTo>
                    <a:pt x="4137" y="818"/>
                  </a:lnTo>
                  <a:cubicBezTo>
                    <a:pt x="4337" y="618"/>
                    <a:pt x="4337" y="318"/>
                    <a:pt x="4137" y="151"/>
                  </a:cubicBezTo>
                  <a:cubicBezTo>
                    <a:pt x="4053" y="51"/>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9"/>
            <p:cNvSpPr/>
            <p:nvPr/>
          </p:nvSpPr>
          <p:spPr>
            <a:xfrm>
              <a:off x="-160025" y="1876100"/>
              <a:ext cx="109250" cy="121775"/>
            </a:xfrm>
            <a:custGeom>
              <a:avLst/>
              <a:gdLst/>
              <a:ahLst/>
              <a:cxnLst/>
              <a:rect l="l" t="t" r="r" b="b"/>
              <a:pathLst>
                <a:path w="4370" h="4871" extrusionOk="0">
                  <a:moveTo>
                    <a:pt x="3849" y="1"/>
                  </a:moveTo>
                  <a:cubicBezTo>
                    <a:pt x="3728" y="1"/>
                    <a:pt x="3603" y="51"/>
                    <a:pt x="3503" y="151"/>
                  </a:cubicBezTo>
                  <a:lnTo>
                    <a:pt x="600" y="3586"/>
                  </a:lnTo>
                  <a:lnTo>
                    <a:pt x="200" y="4087"/>
                  </a:lnTo>
                  <a:cubicBezTo>
                    <a:pt x="0" y="4254"/>
                    <a:pt x="0" y="4554"/>
                    <a:pt x="200" y="4721"/>
                  </a:cubicBezTo>
                  <a:cubicBezTo>
                    <a:pt x="284" y="4821"/>
                    <a:pt x="400" y="4871"/>
                    <a:pt x="521" y="4871"/>
                  </a:cubicBezTo>
                  <a:cubicBezTo>
                    <a:pt x="642" y="4871"/>
                    <a:pt x="767" y="4821"/>
                    <a:pt x="867" y="4721"/>
                  </a:cubicBezTo>
                  <a:lnTo>
                    <a:pt x="867" y="4754"/>
                  </a:lnTo>
                  <a:lnTo>
                    <a:pt x="3769" y="1285"/>
                  </a:lnTo>
                  <a:lnTo>
                    <a:pt x="4170" y="818"/>
                  </a:lnTo>
                  <a:cubicBezTo>
                    <a:pt x="4370" y="618"/>
                    <a:pt x="4370" y="317"/>
                    <a:pt x="4170" y="151"/>
                  </a:cubicBezTo>
                  <a:cubicBezTo>
                    <a:pt x="4086" y="51"/>
                    <a:pt x="3970" y="1"/>
                    <a:pt x="3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9"/>
            <p:cNvSpPr/>
            <p:nvPr/>
          </p:nvSpPr>
          <p:spPr>
            <a:xfrm>
              <a:off x="-159200" y="1942825"/>
              <a:ext cx="108425" cy="121775"/>
            </a:xfrm>
            <a:custGeom>
              <a:avLst/>
              <a:gdLst/>
              <a:ahLst/>
              <a:cxnLst/>
              <a:rect l="l" t="t" r="r" b="b"/>
              <a:pathLst>
                <a:path w="4337" h="4871" extrusionOk="0">
                  <a:moveTo>
                    <a:pt x="3816" y="0"/>
                  </a:moveTo>
                  <a:cubicBezTo>
                    <a:pt x="3695" y="0"/>
                    <a:pt x="3570" y="50"/>
                    <a:pt x="3470" y="150"/>
                  </a:cubicBezTo>
                  <a:lnTo>
                    <a:pt x="601" y="3586"/>
                  </a:lnTo>
                  <a:lnTo>
                    <a:pt x="167" y="4086"/>
                  </a:lnTo>
                  <a:cubicBezTo>
                    <a:pt x="0" y="4253"/>
                    <a:pt x="0" y="4553"/>
                    <a:pt x="167" y="4720"/>
                  </a:cubicBezTo>
                  <a:cubicBezTo>
                    <a:pt x="267" y="4820"/>
                    <a:pt x="384" y="4870"/>
                    <a:pt x="501" y="4870"/>
                  </a:cubicBezTo>
                  <a:cubicBezTo>
                    <a:pt x="618" y="4870"/>
                    <a:pt x="734" y="4820"/>
                    <a:pt x="834" y="4720"/>
                  </a:cubicBezTo>
                  <a:lnTo>
                    <a:pt x="3736" y="1284"/>
                  </a:lnTo>
                  <a:lnTo>
                    <a:pt x="4137" y="817"/>
                  </a:lnTo>
                  <a:cubicBezTo>
                    <a:pt x="4337" y="617"/>
                    <a:pt x="4337" y="317"/>
                    <a:pt x="4137" y="150"/>
                  </a:cubicBezTo>
                  <a:cubicBezTo>
                    <a:pt x="4053" y="50"/>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9"/>
            <p:cNvSpPr/>
            <p:nvPr/>
          </p:nvSpPr>
          <p:spPr>
            <a:xfrm>
              <a:off x="-163325" y="2008925"/>
              <a:ext cx="115925" cy="122250"/>
            </a:xfrm>
            <a:custGeom>
              <a:avLst/>
              <a:gdLst/>
              <a:ahLst/>
              <a:cxnLst/>
              <a:rect l="l" t="t" r="r" b="b"/>
              <a:pathLst>
                <a:path w="4637" h="4890" extrusionOk="0">
                  <a:moveTo>
                    <a:pt x="3966" y="1"/>
                  </a:moveTo>
                  <a:cubicBezTo>
                    <a:pt x="3857" y="1"/>
                    <a:pt x="3741" y="42"/>
                    <a:pt x="3635" y="141"/>
                  </a:cubicBezTo>
                  <a:lnTo>
                    <a:pt x="766" y="3611"/>
                  </a:lnTo>
                  <a:lnTo>
                    <a:pt x="332" y="4078"/>
                  </a:lnTo>
                  <a:cubicBezTo>
                    <a:pt x="0" y="4435"/>
                    <a:pt x="313" y="4890"/>
                    <a:pt x="672" y="4890"/>
                  </a:cubicBezTo>
                  <a:cubicBezTo>
                    <a:pt x="783" y="4890"/>
                    <a:pt x="897" y="4847"/>
                    <a:pt x="999" y="4745"/>
                  </a:cubicBezTo>
                  <a:cubicBezTo>
                    <a:pt x="1967" y="3611"/>
                    <a:pt x="2934" y="2443"/>
                    <a:pt x="3901" y="1309"/>
                  </a:cubicBezTo>
                  <a:lnTo>
                    <a:pt x="4302" y="809"/>
                  </a:lnTo>
                  <a:cubicBezTo>
                    <a:pt x="4636" y="474"/>
                    <a:pt x="4336" y="1"/>
                    <a:pt x="3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9"/>
            <p:cNvSpPr/>
            <p:nvPr/>
          </p:nvSpPr>
          <p:spPr>
            <a:xfrm>
              <a:off x="-159200" y="2076025"/>
              <a:ext cx="108425" cy="122000"/>
            </a:xfrm>
            <a:custGeom>
              <a:avLst/>
              <a:gdLst/>
              <a:ahLst/>
              <a:cxnLst/>
              <a:rect l="l" t="t" r="r" b="b"/>
              <a:pathLst>
                <a:path w="4337" h="4880" extrusionOk="0">
                  <a:moveTo>
                    <a:pt x="3816" y="1"/>
                  </a:moveTo>
                  <a:cubicBezTo>
                    <a:pt x="3695" y="1"/>
                    <a:pt x="3570" y="43"/>
                    <a:pt x="3470" y="126"/>
                  </a:cubicBezTo>
                  <a:lnTo>
                    <a:pt x="601" y="3595"/>
                  </a:lnTo>
                  <a:lnTo>
                    <a:pt x="167" y="4062"/>
                  </a:lnTo>
                  <a:cubicBezTo>
                    <a:pt x="0" y="4262"/>
                    <a:pt x="0" y="4563"/>
                    <a:pt x="167" y="4729"/>
                  </a:cubicBezTo>
                  <a:cubicBezTo>
                    <a:pt x="267" y="4829"/>
                    <a:pt x="384" y="4879"/>
                    <a:pt x="501" y="4879"/>
                  </a:cubicBezTo>
                  <a:cubicBezTo>
                    <a:pt x="618" y="4879"/>
                    <a:pt x="734" y="4829"/>
                    <a:pt x="834" y="4729"/>
                  </a:cubicBezTo>
                  <a:cubicBezTo>
                    <a:pt x="1802" y="3595"/>
                    <a:pt x="2769" y="2428"/>
                    <a:pt x="3736" y="1294"/>
                  </a:cubicBezTo>
                  <a:lnTo>
                    <a:pt x="4137" y="793"/>
                  </a:lnTo>
                  <a:cubicBezTo>
                    <a:pt x="4337" y="626"/>
                    <a:pt x="4337" y="326"/>
                    <a:pt x="4137" y="126"/>
                  </a:cubicBezTo>
                  <a:cubicBezTo>
                    <a:pt x="4053" y="43"/>
                    <a:pt x="3937" y="1"/>
                    <a:pt x="3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9"/>
            <p:cNvSpPr/>
            <p:nvPr/>
          </p:nvSpPr>
          <p:spPr>
            <a:xfrm>
              <a:off x="-159200" y="2142750"/>
              <a:ext cx="108425" cy="121350"/>
            </a:xfrm>
            <a:custGeom>
              <a:avLst/>
              <a:gdLst/>
              <a:ahLst/>
              <a:cxnLst/>
              <a:rect l="l" t="t" r="r" b="b"/>
              <a:pathLst>
                <a:path w="4337" h="4854" extrusionOk="0">
                  <a:moveTo>
                    <a:pt x="3816" y="0"/>
                  </a:moveTo>
                  <a:cubicBezTo>
                    <a:pt x="3695" y="0"/>
                    <a:pt x="3570" y="42"/>
                    <a:pt x="3470" y="126"/>
                  </a:cubicBezTo>
                  <a:lnTo>
                    <a:pt x="601" y="3595"/>
                  </a:lnTo>
                  <a:lnTo>
                    <a:pt x="167" y="4062"/>
                  </a:lnTo>
                  <a:cubicBezTo>
                    <a:pt x="0" y="4262"/>
                    <a:pt x="0" y="4529"/>
                    <a:pt x="167" y="4729"/>
                  </a:cubicBezTo>
                  <a:cubicBezTo>
                    <a:pt x="267" y="4812"/>
                    <a:pt x="392" y="4854"/>
                    <a:pt x="513" y="4854"/>
                  </a:cubicBezTo>
                  <a:cubicBezTo>
                    <a:pt x="634" y="4854"/>
                    <a:pt x="751" y="4812"/>
                    <a:pt x="834" y="4729"/>
                  </a:cubicBezTo>
                  <a:cubicBezTo>
                    <a:pt x="1802" y="3595"/>
                    <a:pt x="2769" y="2427"/>
                    <a:pt x="3736" y="1293"/>
                  </a:cubicBezTo>
                  <a:lnTo>
                    <a:pt x="4137" y="793"/>
                  </a:lnTo>
                  <a:cubicBezTo>
                    <a:pt x="4337" y="593"/>
                    <a:pt x="4337" y="326"/>
                    <a:pt x="4137" y="126"/>
                  </a:cubicBezTo>
                  <a:cubicBezTo>
                    <a:pt x="4053" y="42"/>
                    <a:pt x="3937" y="0"/>
                    <a:pt x="3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9"/>
            <p:cNvSpPr/>
            <p:nvPr/>
          </p:nvSpPr>
          <p:spPr>
            <a:xfrm>
              <a:off x="-160025" y="2209475"/>
              <a:ext cx="109250" cy="121975"/>
            </a:xfrm>
            <a:custGeom>
              <a:avLst/>
              <a:gdLst/>
              <a:ahLst/>
              <a:cxnLst/>
              <a:rect l="l" t="t" r="r" b="b"/>
              <a:pathLst>
                <a:path w="4370" h="4879" extrusionOk="0">
                  <a:moveTo>
                    <a:pt x="3849" y="0"/>
                  </a:moveTo>
                  <a:cubicBezTo>
                    <a:pt x="3728" y="0"/>
                    <a:pt x="3603" y="42"/>
                    <a:pt x="3503" y="125"/>
                  </a:cubicBezTo>
                  <a:lnTo>
                    <a:pt x="600" y="3594"/>
                  </a:lnTo>
                  <a:lnTo>
                    <a:pt x="200" y="4095"/>
                  </a:lnTo>
                  <a:cubicBezTo>
                    <a:pt x="0" y="4261"/>
                    <a:pt x="0" y="4562"/>
                    <a:pt x="200" y="4728"/>
                  </a:cubicBezTo>
                  <a:cubicBezTo>
                    <a:pt x="284" y="4829"/>
                    <a:pt x="400" y="4879"/>
                    <a:pt x="521" y="4879"/>
                  </a:cubicBezTo>
                  <a:cubicBezTo>
                    <a:pt x="642" y="4879"/>
                    <a:pt x="767" y="4829"/>
                    <a:pt x="867" y="4728"/>
                  </a:cubicBezTo>
                  <a:cubicBezTo>
                    <a:pt x="1835" y="3561"/>
                    <a:pt x="2802" y="2427"/>
                    <a:pt x="3769" y="1259"/>
                  </a:cubicBezTo>
                  <a:lnTo>
                    <a:pt x="4170" y="792"/>
                  </a:lnTo>
                  <a:cubicBezTo>
                    <a:pt x="4370" y="592"/>
                    <a:pt x="4370" y="325"/>
                    <a:pt x="4170" y="125"/>
                  </a:cubicBezTo>
                  <a:cubicBezTo>
                    <a:pt x="4086" y="42"/>
                    <a:pt x="3970" y="0"/>
                    <a:pt x="3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9"/>
            <p:cNvSpPr/>
            <p:nvPr/>
          </p:nvSpPr>
          <p:spPr>
            <a:xfrm>
              <a:off x="-154200" y="2288900"/>
              <a:ext cx="102600" cy="119475"/>
            </a:xfrm>
            <a:custGeom>
              <a:avLst/>
              <a:gdLst/>
              <a:ahLst/>
              <a:cxnLst/>
              <a:rect l="l" t="t" r="r" b="b"/>
              <a:pathLst>
                <a:path w="4104" h="4779" extrusionOk="0">
                  <a:moveTo>
                    <a:pt x="3603" y="0"/>
                  </a:moveTo>
                  <a:cubicBezTo>
                    <a:pt x="3486" y="0"/>
                    <a:pt x="3370" y="50"/>
                    <a:pt x="3270" y="150"/>
                  </a:cubicBezTo>
                  <a:lnTo>
                    <a:pt x="568" y="3520"/>
                  </a:lnTo>
                  <a:lnTo>
                    <a:pt x="167" y="3987"/>
                  </a:lnTo>
                  <a:cubicBezTo>
                    <a:pt x="1" y="4153"/>
                    <a:pt x="1"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9"/>
            <p:cNvSpPr/>
            <p:nvPr/>
          </p:nvSpPr>
          <p:spPr>
            <a:xfrm>
              <a:off x="-76650" y="2288900"/>
              <a:ext cx="102600" cy="119475"/>
            </a:xfrm>
            <a:custGeom>
              <a:avLst/>
              <a:gdLst/>
              <a:ahLst/>
              <a:cxnLst/>
              <a:rect l="l" t="t" r="r" b="b"/>
              <a:pathLst>
                <a:path w="4104" h="4779" extrusionOk="0">
                  <a:moveTo>
                    <a:pt x="3591" y="0"/>
                  </a:moveTo>
                  <a:cubicBezTo>
                    <a:pt x="3470" y="0"/>
                    <a:pt x="3353" y="50"/>
                    <a:pt x="3270" y="150"/>
                  </a:cubicBezTo>
                  <a:cubicBezTo>
                    <a:pt x="2369" y="1251"/>
                    <a:pt x="1468" y="2385"/>
                    <a:pt x="568" y="3520"/>
                  </a:cubicBezTo>
                  <a:lnTo>
                    <a:pt x="168" y="3987"/>
                  </a:lnTo>
                  <a:cubicBezTo>
                    <a:pt x="1" y="4153"/>
                    <a:pt x="1" y="4454"/>
                    <a:pt x="168" y="4654"/>
                  </a:cubicBezTo>
                  <a:cubicBezTo>
                    <a:pt x="268" y="4737"/>
                    <a:pt x="384" y="4779"/>
                    <a:pt x="501" y="4779"/>
                  </a:cubicBezTo>
                  <a:cubicBezTo>
                    <a:pt x="618" y="4779"/>
                    <a:pt x="735"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9"/>
            <p:cNvSpPr/>
            <p:nvPr/>
          </p:nvSpPr>
          <p:spPr>
            <a:xfrm>
              <a:off x="75" y="2288900"/>
              <a:ext cx="102600" cy="119475"/>
            </a:xfrm>
            <a:custGeom>
              <a:avLst/>
              <a:gdLst/>
              <a:ahLst/>
              <a:cxnLst/>
              <a:rect l="l" t="t" r="r" b="b"/>
              <a:pathLst>
                <a:path w="4104" h="4779" extrusionOk="0">
                  <a:moveTo>
                    <a:pt x="3616" y="0"/>
                  </a:moveTo>
                  <a:cubicBezTo>
                    <a:pt x="3495" y="0"/>
                    <a:pt x="3370" y="50"/>
                    <a:pt x="3270" y="150"/>
                  </a:cubicBezTo>
                  <a:cubicBezTo>
                    <a:pt x="2369" y="1251"/>
                    <a:pt x="1468" y="2385"/>
                    <a:pt x="568" y="3520"/>
                  </a:cubicBezTo>
                  <a:lnTo>
                    <a:pt x="201" y="3987"/>
                  </a:lnTo>
                  <a:cubicBezTo>
                    <a:pt x="1" y="4153"/>
                    <a:pt x="1" y="4454"/>
                    <a:pt x="201" y="4654"/>
                  </a:cubicBezTo>
                  <a:cubicBezTo>
                    <a:pt x="284" y="4737"/>
                    <a:pt x="401" y="4779"/>
                    <a:pt x="522" y="4779"/>
                  </a:cubicBezTo>
                  <a:cubicBezTo>
                    <a:pt x="643" y="4779"/>
                    <a:pt x="768" y="4737"/>
                    <a:pt x="868" y="4654"/>
                  </a:cubicBezTo>
                  <a:lnTo>
                    <a:pt x="3570" y="1285"/>
                  </a:lnTo>
                  <a:lnTo>
                    <a:pt x="3937" y="818"/>
                  </a:lnTo>
                  <a:cubicBezTo>
                    <a:pt x="4104" y="617"/>
                    <a:pt x="4104" y="317"/>
                    <a:pt x="3937" y="150"/>
                  </a:cubicBezTo>
                  <a:cubicBezTo>
                    <a:pt x="3853" y="50"/>
                    <a:pt x="3737"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9"/>
            <p:cNvSpPr/>
            <p:nvPr/>
          </p:nvSpPr>
          <p:spPr>
            <a:xfrm>
              <a:off x="77625" y="2288900"/>
              <a:ext cx="102600" cy="119475"/>
            </a:xfrm>
            <a:custGeom>
              <a:avLst/>
              <a:gdLst/>
              <a:ahLst/>
              <a:cxnLst/>
              <a:rect l="l" t="t" r="r" b="b"/>
              <a:pathLst>
                <a:path w="4104" h="4779" extrusionOk="0">
                  <a:moveTo>
                    <a:pt x="3591" y="0"/>
                  </a:moveTo>
                  <a:cubicBezTo>
                    <a:pt x="3470" y="0"/>
                    <a:pt x="3353" y="50"/>
                    <a:pt x="3270" y="150"/>
                  </a:cubicBezTo>
                  <a:cubicBezTo>
                    <a:pt x="2369" y="1251"/>
                    <a:pt x="1469" y="2385"/>
                    <a:pt x="568" y="3520"/>
                  </a:cubicBezTo>
                  <a:lnTo>
                    <a:pt x="168" y="3987"/>
                  </a:lnTo>
                  <a:cubicBezTo>
                    <a:pt x="1" y="4153"/>
                    <a:pt x="1" y="4454"/>
                    <a:pt x="168" y="4654"/>
                  </a:cubicBezTo>
                  <a:cubicBezTo>
                    <a:pt x="268" y="4737"/>
                    <a:pt x="393" y="4779"/>
                    <a:pt x="514" y="4779"/>
                  </a:cubicBezTo>
                  <a:cubicBezTo>
                    <a:pt x="635" y="4779"/>
                    <a:pt x="751" y="4737"/>
                    <a:pt x="835" y="4654"/>
                  </a:cubicBezTo>
                  <a:lnTo>
                    <a:pt x="3537" y="1285"/>
                  </a:lnTo>
                  <a:lnTo>
                    <a:pt x="3937" y="818"/>
                  </a:lnTo>
                  <a:cubicBezTo>
                    <a:pt x="4104" y="617"/>
                    <a:pt x="4104" y="317"/>
                    <a:pt x="3937" y="150"/>
                  </a:cubicBezTo>
                  <a:cubicBezTo>
                    <a:pt x="3837" y="50"/>
                    <a:pt x="3712" y="0"/>
                    <a:pt x="3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9"/>
            <p:cNvSpPr/>
            <p:nvPr/>
          </p:nvSpPr>
          <p:spPr>
            <a:xfrm>
              <a:off x="155200" y="2288900"/>
              <a:ext cx="102575" cy="119475"/>
            </a:xfrm>
            <a:custGeom>
              <a:avLst/>
              <a:gdLst/>
              <a:ahLst/>
              <a:cxnLst/>
              <a:rect l="l" t="t" r="r" b="b"/>
              <a:pathLst>
                <a:path w="4103" h="4779" extrusionOk="0">
                  <a:moveTo>
                    <a:pt x="3590" y="0"/>
                  </a:moveTo>
                  <a:cubicBezTo>
                    <a:pt x="3469" y="0"/>
                    <a:pt x="3352" y="50"/>
                    <a:pt x="3269" y="150"/>
                  </a:cubicBezTo>
                  <a:cubicBezTo>
                    <a:pt x="2368" y="1251"/>
                    <a:pt x="1434" y="2385"/>
                    <a:pt x="534" y="3520"/>
                  </a:cubicBezTo>
                  <a:lnTo>
                    <a:pt x="167" y="3987"/>
                  </a:lnTo>
                  <a:cubicBezTo>
                    <a:pt x="0" y="4153"/>
                    <a:pt x="0" y="4454"/>
                    <a:pt x="167" y="4654"/>
                  </a:cubicBezTo>
                  <a:cubicBezTo>
                    <a:pt x="250" y="4737"/>
                    <a:pt x="367" y="4779"/>
                    <a:pt x="488" y="4779"/>
                  </a:cubicBezTo>
                  <a:cubicBezTo>
                    <a:pt x="609"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9"/>
            <p:cNvSpPr/>
            <p:nvPr/>
          </p:nvSpPr>
          <p:spPr>
            <a:xfrm>
              <a:off x="232750" y="2288900"/>
              <a:ext cx="102600" cy="119475"/>
            </a:xfrm>
            <a:custGeom>
              <a:avLst/>
              <a:gdLst/>
              <a:ahLst/>
              <a:cxnLst/>
              <a:rect l="l" t="t" r="r" b="b"/>
              <a:pathLst>
                <a:path w="4104" h="4779" extrusionOk="0">
                  <a:moveTo>
                    <a:pt x="3590" y="0"/>
                  </a:moveTo>
                  <a:cubicBezTo>
                    <a:pt x="3469" y="0"/>
                    <a:pt x="3353" y="50"/>
                    <a:pt x="3269" y="150"/>
                  </a:cubicBezTo>
                  <a:cubicBezTo>
                    <a:pt x="2369" y="1251"/>
                    <a:pt x="1468" y="2385"/>
                    <a:pt x="567" y="3520"/>
                  </a:cubicBezTo>
                  <a:lnTo>
                    <a:pt x="167" y="3987"/>
                  </a:lnTo>
                  <a:cubicBezTo>
                    <a:pt x="0" y="4153"/>
                    <a:pt x="0" y="4454"/>
                    <a:pt x="167" y="4654"/>
                  </a:cubicBezTo>
                  <a:cubicBezTo>
                    <a:pt x="267" y="4737"/>
                    <a:pt x="384" y="4779"/>
                    <a:pt x="501" y="4779"/>
                  </a:cubicBezTo>
                  <a:cubicBezTo>
                    <a:pt x="617" y="4779"/>
                    <a:pt x="734"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9"/>
            <p:cNvSpPr/>
            <p:nvPr/>
          </p:nvSpPr>
          <p:spPr>
            <a:xfrm>
              <a:off x="309475" y="2288900"/>
              <a:ext cx="102600" cy="119475"/>
            </a:xfrm>
            <a:custGeom>
              <a:avLst/>
              <a:gdLst/>
              <a:ahLst/>
              <a:cxnLst/>
              <a:rect l="l" t="t" r="r" b="b"/>
              <a:pathLst>
                <a:path w="4104" h="4779" extrusionOk="0">
                  <a:moveTo>
                    <a:pt x="3590" y="0"/>
                  </a:moveTo>
                  <a:cubicBezTo>
                    <a:pt x="3469" y="0"/>
                    <a:pt x="3353" y="50"/>
                    <a:pt x="3269" y="150"/>
                  </a:cubicBezTo>
                  <a:cubicBezTo>
                    <a:pt x="2368" y="1251"/>
                    <a:pt x="1468" y="2385"/>
                    <a:pt x="567" y="3520"/>
                  </a:cubicBezTo>
                  <a:lnTo>
                    <a:pt x="167" y="3987"/>
                  </a:lnTo>
                  <a:cubicBezTo>
                    <a:pt x="0" y="4153"/>
                    <a:pt x="0" y="4454"/>
                    <a:pt x="167" y="4654"/>
                  </a:cubicBezTo>
                  <a:cubicBezTo>
                    <a:pt x="267" y="4737"/>
                    <a:pt x="392" y="4779"/>
                    <a:pt x="513" y="4779"/>
                  </a:cubicBezTo>
                  <a:cubicBezTo>
                    <a:pt x="634" y="4779"/>
                    <a:pt x="751" y="4737"/>
                    <a:pt x="834" y="4654"/>
                  </a:cubicBezTo>
                  <a:cubicBezTo>
                    <a:pt x="1735" y="3520"/>
                    <a:pt x="2635" y="2419"/>
                    <a:pt x="3536" y="1285"/>
                  </a:cubicBezTo>
                  <a:lnTo>
                    <a:pt x="3936" y="818"/>
                  </a:lnTo>
                  <a:cubicBezTo>
                    <a:pt x="4103" y="617"/>
                    <a:pt x="4103" y="317"/>
                    <a:pt x="3936"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9"/>
            <p:cNvSpPr/>
            <p:nvPr/>
          </p:nvSpPr>
          <p:spPr>
            <a:xfrm>
              <a:off x="386175" y="2288900"/>
              <a:ext cx="103450" cy="119475"/>
            </a:xfrm>
            <a:custGeom>
              <a:avLst/>
              <a:gdLst/>
              <a:ahLst/>
              <a:cxnLst/>
              <a:rect l="l" t="t" r="r" b="b"/>
              <a:pathLst>
                <a:path w="4138" h="4779" extrusionOk="0">
                  <a:moveTo>
                    <a:pt x="3620" y="0"/>
                  </a:moveTo>
                  <a:cubicBezTo>
                    <a:pt x="3503" y="0"/>
                    <a:pt x="3387" y="50"/>
                    <a:pt x="3303" y="150"/>
                  </a:cubicBezTo>
                  <a:lnTo>
                    <a:pt x="568" y="3520"/>
                  </a:lnTo>
                  <a:lnTo>
                    <a:pt x="201" y="3987"/>
                  </a:lnTo>
                  <a:cubicBezTo>
                    <a:pt x="1" y="4153"/>
                    <a:pt x="1" y="4454"/>
                    <a:pt x="201" y="4654"/>
                  </a:cubicBezTo>
                  <a:cubicBezTo>
                    <a:pt x="285" y="4737"/>
                    <a:pt x="401" y="4779"/>
                    <a:pt x="522" y="4779"/>
                  </a:cubicBezTo>
                  <a:cubicBezTo>
                    <a:pt x="643" y="4779"/>
                    <a:pt x="768" y="4737"/>
                    <a:pt x="868" y="4654"/>
                  </a:cubicBezTo>
                  <a:cubicBezTo>
                    <a:pt x="1769" y="3520"/>
                    <a:pt x="2670" y="2419"/>
                    <a:pt x="3570" y="1285"/>
                  </a:cubicBezTo>
                  <a:lnTo>
                    <a:pt x="3937" y="818"/>
                  </a:lnTo>
                  <a:cubicBezTo>
                    <a:pt x="4137" y="617"/>
                    <a:pt x="4137" y="317"/>
                    <a:pt x="3937" y="150"/>
                  </a:cubicBezTo>
                  <a:cubicBezTo>
                    <a:pt x="3854" y="50"/>
                    <a:pt x="3737"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9"/>
            <p:cNvSpPr/>
            <p:nvPr/>
          </p:nvSpPr>
          <p:spPr>
            <a:xfrm>
              <a:off x="463750" y="2288900"/>
              <a:ext cx="102600" cy="119475"/>
            </a:xfrm>
            <a:custGeom>
              <a:avLst/>
              <a:gdLst/>
              <a:ahLst/>
              <a:cxnLst/>
              <a:rect l="l" t="t" r="r" b="b"/>
              <a:pathLst>
                <a:path w="4104" h="4779" extrusionOk="0">
                  <a:moveTo>
                    <a:pt x="3603" y="0"/>
                  </a:moveTo>
                  <a:cubicBezTo>
                    <a:pt x="3486" y="0"/>
                    <a:pt x="3369" y="50"/>
                    <a:pt x="3269" y="150"/>
                  </a:cubicBezTo>
                  <a:lnTo>
                    <a:pt x="567" y="3520"/>
                  </a:lnTo>
                  <a:lnTo>
                    <a:pt x="200" y="3987"/>
                  </a:lnTo>
                  <a:cubicBezTo>
                    <a:pt x="0" y="4153"/>
                    <a:pt x="0" y="4454"/>
                    <a:pt x="200" y="4654"/>
                  </a:cubicBezTo>
                  <a:cubicBezTo>
                    <a:pt x="284" y="4737"/>
                    <a:pt x="400" y="4779"/>
                    <a:pt x="517" y="4779"/>
                  </a:cubicBezTo>
                  <a:cubicBezTo>
                    <a:pt x="634" y="4779"/>
                    <a:pt x="751" y="4737"/>
                    <a:pt x="834" y="4654"/>
                  </a:cubicBezTo>
                  <a:cubicBezTo>
                    <a:pt x="1735" y="3520"/>
                    <a:pt x="2635" y="2419"/>
                    <a:pt x="3569" y="1285"/>
                  </a:cubicBezTo>
                  <a:lnTo>
                    <a:pt x="3936" y="818"/>
                  </a:lnTo>
                  <a:cubicBezTo>
                    <a:pt x="4103" y="617"/>
                    <a:pt x="4103" y="317"/>
                    <a:pt x="3936" y="150"/>
                  </a:cubicBezTo>
                  <a:cubicBezTo>
                    <a:pt x="3836"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9"/>
            <p:cNvSpPr/>
            <p:nvPr/>
          </p:nvSpPr>
          <p:spPr>
            <a:xfrm>
              <a:off x="541300" y="2288900"/>
              <a:ext cx="102600" cy="119475"/>
            </a:xfrm>
            <a:custGeom>
              <a:avLst/>
              <a:gdLst/>
              <a:ahLst/>
              <a:cxnLst/>
              <a:rect l="l" t="t" r="r" b="b"/>
              <a:pathLst>
                <a:path w="4104" h="4779" extrusionOk="0">
                  <a:moveTo>
                    <a:pt x="3590" y="0"/>
                  </a:moveTo>
                  <a:cubicBezTo>
                    <a:pt x="3470" y="0"/>
                    <a:pt x="3353" y="50"/>
                    <a:pt x="3269" y="150"/>
                  </a:cubicBezTo>
                  <a:lnTo>
                    <a:pt x="567" y="3520"/>
                  </a:lnTo>
                  <a:lnTo>
                    <a:pt x="167" y="3987"/>
                  </a:lnTo>
                  <a:cubicBezTo>
                    <a:pt x="0" y="4153"/>
                    <a:pt x="0" y="4454"/>
                    <a:pt x="167" y="4654"/>
                  </a:cubicBezTo>
                  <a:cubicBezTo>
                    <a:pt x="267" y="4737"/>
                    <a:pt x="384" y="4779"/>
                    <a:pt x="501" y="4779"/>
                  </a:cubicBezTo>
                  <a:cubicBezTo>
                    <a:pt x="618" y="4779"/>
                    <a:pt x="734" y="4737"/>
                    <a:pt x="834" y="4654"/>
                  </a:cubicBezTo>
                  <a:cubicBezTo>
                    <a:pt x="1735" y="3520"/>
                    <a:pt x="2636" y="2419"/>
                    <a:pt x="3536" y="1285"/>
                  </a:cubicBezTo>
                  <a:lnTo>
                    <a:pt x="3937" y="818"/>
                  </a:lnTo>
                  <a:cubicBezTo>
                    <a:pt x="4103" y="617"/>
                    <a:pt x="4103" y="317"/>
                    <a:pt x="3937" y="150"/>
                  </a:cubicBezTo>
                  <a:cubicBezTo>
                    <a:pt x="3836" y="50"/>
                    <a:pt x="3711" y="0"/>
                    <a:pt x="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9"/>
            <p:cNvSpPr/>
            <p:nvPr/>
          </p:nvSpPr>
          <p:spPr>
            <a:xfrm>
              <a:off x="618025" y="2288900"/>
              <a:ext cx="102600" cy="119475"/>
            </a:xfrm>
            <a:custGeom>
              <a:avLst/>
              <a:gdLst/>
              <a:ahLst/>
              <a:cxnLst/>
              <a:rect l="l" t="t" r="r" b="b"/>
              <a:pathLst>
                <a:path w="4104" h="4779" extrusionOk="0">
                  <a:moveTo>
                    <a:pt x="3615" y="0"/>
                  </a:moveTo>
                  <a:cubicBezTo>
                    <a:pt x="3494" y="0"/>
                    <a:pt x="3369" y="50"/>
                    <a:pt x="3269" y="150"/>
                  </a:cubicBezTo>
                  <a:lnTo>
                    <a:pt x="567" y="3520"/>
                  </a:lnTo>
                  <a:lnTo>
                    <a:pt x="200" y="3987"/>
                  </a:lnTo>
                  <a:cubicBezTo>
                    <a:pt x="0" y="4153"/>
                    <a:pt x="0" y="4454"/>
                    <a:pt x="200" y="4654"/>
                  </a:cubicBezTo>
                  <a:cubicBezTo>
                    <a:pt x="284" y="4737"/>
                    <a:pt x="401" y="4779"/>
                    <a:pt x="521" y="4779"/>
                  </a:cubicBezTo>
                  <a:cubicBezTo>
                    <a:pt x="642" y="4779"/>
                    <a:pt x="767" y="4737"/>
                    <a:pt x="868" y="4654"/>
                  </a:cubicBezTo>
                  <a:lnTo>
                    <a:pt x="3569" y="1285"/>
                  </a:lnTo>
                  <a:lnTo>
                    <a:pt x="3936" y="818"/>
                  </a:lnTo>
                  <a:cubicBezTo>
                    <a:pt x="4103" y="617"/>
                    <a:pt x="4103" y="317"/>
                    <a:pt x="3936" y="150"/>
                  </a:cubicBezTo>
                  <a:cubicBezTo>
                    <a:pt x="3853" y="50"/>
                    <a:pt x="3736" y="0"/>
                    <a:pt x="3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9"/>
            <p:cNvSpPr/>
            <p:nvPr/>
          </p:nvSpPr>
          <p:spPr>
            <a:xfrm>
              <a:off x="695575" y="2288900"/>
              <a:ext cx="102600" cy="119475"/>
            </a:xfrm>
            <a:custGeom>
              <a:avLst/>
              <a:gdLst/>
              <a:ahLst/>
              <a:cxnLst/>
              <a:rect l="l" t="t" r="r" b="b"/>
              <a:pathLst>
                <a:path w="4104" h="4779" extrusionOk="0">
                  <a:moveTo>
                    <a:pt x="3603" y="0"/>
                  </a:moveTo>
                  <a:cubicBezTo>
                    <a:pt x="3486" y="0"/>
                    <a:pt x="3370" y="50"/>
                    <a:pt x="3269" y="150"/>
                  </a:cubicBezTo>
                  <a:lnTo>
                    <a:pt x="568" y="3520"/>
                  </a:lnTo>
                  <a:lnTo>
                    <a:pt x="167" y="3987"/>
                  </a:lnTo>
                  <a:cubicBezTo>
                    <a:pt x="0" y="4153"/>
                    <a:pt x="0" y="4454"/>
                    <a:pt x="167" y="4654"/>
                  </a:cubicBezTo>
                  <a:cubicBezTo>
                    <a:pt x="267" y="4737"/>
                    <a:pt x="392" y="4779"/>
                    <a:pt x="513" y="4779"/>
                  </a:cubicBezTo>
                  <a:cubicBezTo>
                    <a:pt x="634" y="4779"/>
                    <a:pt x="751" y="4737"/>
                    <a:pt x="834" y="4654"/>
                  </a:cubicBezTo>
                  <a:lnTo>
                    <a:pt x="3536" y="1285"/>
                  </a:lnTo>
                  <a:lnTo>
                    <a:pt x="3937" y="818"/>
                  </a:lnTo>
                  <a:cubicBezTo>
                    <a:pt x="4103" y="617"/>
                    <a:pt x="4103" y="317"/>
                    <a:pt x="3937" y="150"/>
                  </a:cubicBezTo>
                  <a:cubicBezTo>
                    <a:pt x="3837" y="50"/>
                    <a:pt x="3720" y="0"/>
                    <a:pt x="3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59"/>
          <p:cNvGrpSpPr/>
          <p:nvPr/>
        </p:nvGrpSpPr>
        <p:grpSpPr>
          <a:xfrm rot="-820655" flipH="1">
            <a:off x="-1042753" y="3131653"/>
            <a:ext cx="1653929" cy="539993"/>
            <a:chOff x="2564525" y="5223525"/>
            <a:chExt cx="2556110" cy="834547"/>
          </a:xfrm>
        </p:grpSpPr>
        <p:sp>
          <p:nvSpPr>
            <p:cNvPr id="2635" name="Google Shape;2635;p5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59"/>
          <p:cNvGrpSpPr/>
          <p:nvPr/>
        </p:nvGrpSpPr>
        <p:grpSpPr>
          <a:xfrm rot="1653028" flipH="1">
            <a:off x="7861541" y="-10037"/>
            <a:ext cx="1719310" cy="916179"/>
            <a:chOff x="7463504" y="3075665"/>
            <a:chExt cx="2603050" cy="1387103"/>
          </a:xfrm>
        </p:grpSpPr>
        <p:sp>
          <p:nvSpPr>
            <p:cNvPr id="2646" name="Google Shape;2646;p59"/>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9"/>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9"/>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9"/>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9"/>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9"/>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9"/>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9"/>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9"/>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9"/>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9"/>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9"/>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9"/>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9"/>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9"/>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9"/>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9"/>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9"/>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9"/>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9"/>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9"/>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9"/>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9"/>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9"/>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9"/>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9"/>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9"/>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9"/>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9"/>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9"/>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9"/>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9"/>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9"/>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2" name="Google Shape;2692;p59"/>
          <p:cNvGrpSpPr/>
          <p:nvPr/>
        </p:nvGrpSpPr>
        <p:grpSpPr>
          <a:xfrm>
            <a:off x="453656" y="365500"/>
            <a:ext cx="1439039" cy="1076266"/>
            <a:chOff x="9306403" y="944486"/>
            <a:chExt cx="2293654" cy="1715438"/>
          </a:xfrm>
        </p:grpSpPr>
        <p:sp>
          <p:nvSpPr>
            <p:cNvPr id="2693" name="Google Shape;2693;p59"/>
            <p:cNvSpPr/>
            <p:nvPr/>
          </p:nvSpPr>
          <p:spPr>
            <a:xfrm>
              <a:off x="9306403" y="944486"/>
              <a:ext cx="2293654" cy="1715438"/>
            </a:xfrm>
            <a:custGeom>
              <a:avLst/>
              <a:gdLst/>
              <a:ahLst/>
              <a:cxnLst/>
              <a:rect l="l" t="t" r="r" b="b"/>
              <a:pathLst>
                <a:path w="32770" h="26141" fill="none" extrusionOk="0">
                  <a:moveTo>
                    <a:pt x="32769" y="24134"/>
                  </a:moveTo>
                  <a:lnTo>
                    <a:pt x="32083" y="8714"/>
                  </a:lnTo>
                  <a:cubicBezTo>
                    <a:pt x="31977" y="7446"/>
                    <a:pt x="30894" y="6469"/>
                    <a:pt x="29627" y="6548"/>
                  </a:cubicBezTo>
                  <a:lnTo>
                    <a:pt x="29046" y="6575"/>
                  </a:lnTo>
                  <a:lnTo>
                    <a:pt x="27356" y="1558"/>
                  </a:lnTo>
                  <a:cubicBezTo>
                    <a:pt x="27013" y="607"/>
                    <a:pt x="26115" y="0"/>
                    <a:pt x="25112" y="79"/>
                  </a:cubicBezTo>
                  <a:lnTo>
                    <a:pt x="5202" y="1399"/>
                  </a:lnTo>
                  <a:cubicBezTo>
                    <a:pt x="4146" y="1452"/>
                    <a:pt x="3275" y="2244"/>
                    <a:pt x="3143" y="3301"/>
                  </a:cubicBezTo>
                  <a:lnTo>
                    <a:pt x="2483" y="8291"/>
                  </a:lnTo>
                  <a:lnTo>
                    <a:pt x="2192" y="8318"/>
                  </a:lnTo>
                  <a:cubicBezTo>
                    <a:pt x="951" y="8397"/>
                    <a:pt x="1" y="9479"/>
                    <a:pt x="53" y="10720"/>
                  </a:cubicBezTo>
                  <a:lnTo>
                    <a:pt x="872" y="26141"/>
                  </a:lnTo>
                  <a:close/>
                </a:path>
              </a:pathLst>
            </a:custGeom>
            <a:solidFill>
              <a:schemeClr val="accent4"/>
            </a:solidFill>
            <a:ln w="148525" cap="flat" cmpd="sng">
              <a:solidFill>
                <a:schemeClr val="accent4"/>
              </a:solidFill>
              <a:prstDash val="solid"/>
              <a:miter lim="26404"/>
              <a:headEnd type="none" w="sm" len="sm"/>
              <a:tailEnd type="none" w="sm" len="sm"/>
            </a:ln>
            <a:effectLst>
              <a:outerShdw dist="66675" dir="3060000" algn="bl" rotWithShape="0">
                <a:schemeClr val="dk1">
                  <a:alpha val="8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9"/>
            <p:cNvSpPr/>
            <p:nvPr/>
          </p:nvSpPr>
          <p:spPr>
            <a:xfrm>
              <a:off x="9357025" y="1425474"/>
              <a:ext cx="2195956" cy="1170677"/>
            </a:xfrm>
            <a:custGeom>
              <a:avLst/>
              <a:gdLst/>
              <a:ahLst/>
              <a:cxnLst/>
              <a:rect l="l" t="t" r="r" b="b"/>
              <a:pathLst>
                <a:path w="32849" h="17512" extrusionOk="0">
                  <a:moveTo>
                    <a:pt x="29771" y="1"/>
                  </a:moveTo>
                  <a:cubicBezTo>
                    <a:pt x="29723" y="1"/>
                    <a:pt x="29675" y="2"/>
                    <a:pt x="29627" y="5"/>
                  </a:cubicBezTo>
                  <a:lnTo>
                    <a:pt x="2192" y="1801"/>
                  </a:lnTo>
                  <a:cubicBezTo>
                    <a:pt x="951" y="1880"/>
                    <a:pt x="1" y="2963"/>
                    <a:pt x="53" y="4204"/>
                  </a:cubicBezTo>
                  <a:lnTo>
                    <a:pt x="740" y="17512"/>
                  </a:lnTo>
                  <a:lnTo>
                    <a:pt x="32848" y="15875"/>
                  </a:lnTo>
                  <a:lnTo>
                    <a:pt x="32083" y="2171"/>
                  </a:lnTo>
                  <a:cubicBezTo>
                    <a:pt x="31981" y="951"/>
                    <a:pt x="30975" y="1"/>
                    <a:pt x="29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9"/>
            <p:cNvSpPr/>
            <p:nvPr/>
          </p:nvSpPr>
          <p:spPr>
            <a:xfrm>
              <a:off x="9522946" y="992888"/>
              <a:ext cx="1775870" cy="551245"/>
            </a:xfrm>
            <a:custGeom>
              <a:avLst/>
              <a:gdLst/>
              <a:ahLst/>
              <a:cxnLst/>
              <a:rect l="l" t="t" r="r" b="b"/>
              <a:pathLst>
                <a:path w="26565" h="8246" extrusionOk="0">
                  <a:moveTo>
                    <a:pt x="22799" y="1"/>
                  </a:moveTo>
                  <a:cubicBezTo>
                    <a:pt x="22743" y="1"/>
                    <a:pt x="22686" y="3"/>
                    <a:pt x="22630" y="7"/>
                  </a:cubicBezTo>
                  <a:lnTo>
                    <a:pt x="2720" y="1327"/>
                  </a:lnTo>
                  <a:cubicBezTo>
                    <a:pt x="1664" y="1380"/>
                    <a:pt x="793" y="2199"/>
                    <a:pt x="661" y="3229"/>
                  </a:cubicBezTo>
                  <a:lnTo>
                    <a:pt x="1" y="8246"/>
                  </a:lnTo>
                  <a:lnTo>
                    <a:pt x="26564" y="6529"/>
                  </a:lnTo>
                  <a:lnTo>
                    <a:pt x="24874" y="1512"/>
                  </a:lnTo>
                  <a:cubicBezTo>
                    <a:pt x="24550" y="615"/>
                    <a:pt x="23733" y="1"/>
                    <a:pt x="22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9"/>
            <p:cNvSpPr/>
            <p:nvPr/>
          </p:nvSpPr>
          <p:spPr>
            <a:xfrm>
              <a:off x="9913082" y="1097107"/>
              <a:ext cx="995597" cy="307911"/>
            </a:xfrm>
            <a:custGeom>
              <a:avLst/>
              <a:gdLst/>
              <a:ahLst/>
              <a:cxnLst/>
              <a:rect l="l" t="t" r="r" b="b"/>
              <a:pathLst>
                <a:path w="14893" h="4606" extrusionOk="0">
                  <a:moveTo>
                    <a:pt x="12953" y="1"/>
                  </a:moveTo>
                  <a:cubicBezTo>
                    <a:pt x="12904" y="1"/>
                    <a:pt x="12856" y="2"/>
                    <a:pt x="12807" y="6"/>
                  </a:cubicBezTo>
                  <a:lnTo>
                    <a:pt x="1769" y="693"/>
                  </a:lnTo>
                  <a:cubicBezTo>
                    <a:pt x="766" y="745"/>
                    <a:pt x="0" y="1564"/>
                    <a:pt x="0" y="2567"/>
                  </a:cubicBezTo>
                  <a:lnTo>
                    <a:pt x="0" y="2726"/>
                  </a:lnTo>
                  <a:cubicBezTo>
                    <a:pt x="0" y="3787"/>
                    <a:pt x="846" y="4606"/>
                    <a:pt x="1867" y="4606"/>
                  </a:cubicBezTo>
                  <a:cubicBezTo>
                    <a:pt x="1913" y="4606"/>
                    <a:pt x="1960" y="4604"/>
                    <a:pt x="2007" y="4601"/>
                  </a:cubicBezTo>
                  <a:lnTo>
                    <a:pt x="13071" y="3729"/>
                  </a:lnTo>
                  <a:cubicBezTo>
                    <a:pt x="14100" y="3650"/>
                    <a:pt x="14893" y="2752"/>
                    <a:pt x="14787" y="1696"/>
                  </a:cubicBezTo>
                  <a:cubicBezTo>
                    <a:pt x="14712" y="741"/>
                    <a:pt x="13918" y="1"/>
                    <a:pt x="12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9"/>
            <p:cNvSpPr/>
            <p:nvPr/>
          </p:nvSpPr>
          <p:spPr>
            <a:xfrm>
              <a:off x="9838945" y="1524011"/>
              <a:ext cx="1143870" cy="1007496"/>
            </a:xfrm>
            <a:custGeom>
              <a:avLst/>
              <a:gdLst/>
              <a:ahLst/>
              <a:cxnLst/>
              <a:rect l="l" t="t" r="r" b="b"/>
              <a:pathLst>
                <a:path w="17111" h="15071" extrusionOk="0">
                  <a:moveTo>
                    <a:pt x="8555" y="0"/>
                  </a:moveTo>
                  <a:cubicBezTo>
                    <a:pt x="7578" y="0"/>
                    <a:pt x="6584" y="190"/>
                    <a:pt x="5624" y="591"/>
                  </a:cubicBezTo>
                  <a:cubicBezTo>
                    <a:pt x="1796" y="2202"/>
                    <a:pt x="0" y="6638"/>
                    <a:pt x="1611" y="10467"/>
                  </a:cubicBezTo>
                  <a:cubicBezTo>
                    <a:pt x="2821" y="13342"/>
                    <a:pt x="5624" y="15071"/>
                    <a:pt x="8567" y="15071"/>
                  </a:cubicBezTo>
                  <a:cubicBezTo>
                    <a:pt x="9543" y="15071"/>
                    <a:pt x="10533" y="14881"/>
                    <a:pt x="11486" y="14480"/>
                  </a:cubicBezTo>
                  <a:cubicBezTo>
                    <a:pt x="15315" y="12869"/>
                    <a:pt x="17111" y="8460"/>
                    <a:pt x="15500" y="4605"/>
                  </a:cubicBezTo>
                  <a:cubicBezTo>
                    <a:pt x="14290" y="1729"/>
                    <a:pt x="11501" y="0"/>
                    <a:pt x="8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9"/>
            <p:cNvSpPr/>
            <p:nvPr/>
          </p:nvSpPr>
          <p:spPr>
            <a:xfrm>
              <a:off x="9913082" y="1587652"/>
              <a:ext cx="995597" cy="878409"/>
            </a:xfrm>
            <a:custGeom>
              <a:avLst/>
              <a:gdLst/>
              <a:ahLst/>
              <a:cxnLst/>
              <a:rect l="l" t="t" r="r" b="b"/>
              <a:pathLst>
                <a:path w="14893" h="13140" extrusionOk="0">
                  <a:moveTo>
                    <a:pt x="7431" y="1"/>
                  </a:moveTo>
                  <a:cubicBezTo>
                    <a:pt x="6589" y="1"/>
                    <a:pt x="5734" y="164"/>
                    <a:pt x="4912" y="510"/>
                  </a:cubicBezTo>
                  <a:cubicBezTo>
                    <a:pt x="1558" y="1936"/>
                    <a:pt x="0" y="5765"/>
                    <a:pt x="1400" y="9118"/>
                  </a:cubicBezTo>
                  <a:cubicBezTo>
                    <a:pt x="2453" y="11623"/>
                    <a:pt x="4898" y="13140"/>
                    <a:pt x="7462" y="13140"/>
                  </a:cubicBezTo>
                  <a:cubicBezTo>
                    <a:pt x="8304" y="13140"/>
                    <a:pt x="9159" y="12976"/>
                    <a:pt x="9981" y="12630"/>
                  </a:cubicBezTo>
                  <a:cubicBezTo>
                    <a:pt x="13335" y="11231"/>
                    <a:pt x="14893" y="7376"/>
                    <a:pt x="13493" y="4022"/>
                  </a:cubicBezTo>
                  <a:cubicBezTo>
                    <a:pt x="12440" y="1518"/>
                    <a:pt x="9995" y="1"/>
                    <a:pt x="74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9"/>
            <p:cNvSpPr/>
            <p:nvPr/>
          </p:nvSpPr>
          <p:spPr>
            <a:xfrm>
              <a:off x="10184893" y="1800035"/>
              <a:ext cx="453711" cy="453711"/>
            </a:xfrm>
            <a:custGeom>
              <a:avLst/>
              <a:gdLst/>
              <a:ahLst/>
              <a:cxnLst/>
              <a:rect l="l" t="t" r="r" b="b"/>
              <a:pathLst>
                <a:path w="6787" h="6787" extrusionOk="0">
                  <a:moveTo>
                    <a:pt x="3380" y="0"/>
                  </a:moveTo>
                  <a:cubicBezTo>
                    <a:pt x="1506" y="0"/>
                    <a:pt x="1" y="1532"/>
                    <a:pt x="1" y="3407"/>
                  </a:cubicBezTo>
                  <a:cubicBezTo>
                    <a:pt x="1" y="5281"/>
                    <a:pt x="1506" y="6786"/>
                    <a:pt x="3380" y="6786"/>
                  </a:cubicBezTo>
                  <a:cubicBezTo>
                    <a:pt x="5255" y="6786"/>
                    <a:pt x="6787" y="5281"/>
                    <a:pt x="6787" y="3407"/>
                  </a:cubicBezTo>
                  <a:cubicBezTo>
                    <a:pt x="6787" y="1532"/>
                    <a:pt x="5255" y="0"/>
                    <a:pt x="3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9"/>
            <p:cNvSpPr/>
            <p:nvPr/>
          </p:nvSpPr>
          <p:spPr>
            <a:xfrm>
              <a:off x="11012762" y="1561715"/>
              <a:ext cx="398961" cy="293338"/>
            </a:xfrm>
            <a:custGeom>
              <a:avLst/>
              <a:gdLst/>
              <a:ahLst/>
              <a:cxnLst/>
              <a:rect l="l" t="t" r="r" b="b"/>
              <a:pathLst>
                <a:path w="5968" h="4388" extrusionOk="0">
                  <a:moveTo>
                    <a:pt x="1189" y="1"/>
                  </a:moveTo>
                  <a:cubicBezTo>
                    <a:pt x="529" y="1"/>
                    <a:pt x="0" y="529"/>
                    <a:pt x="27" y="1189"/>
                  </a:cubicBezTo>
                  <a:lnTo>
                    <a:pt x="133" y="3301"/>
                  </a:lnTo>
                  <a:cubicBezTo>
                    <a:pt x="158" y="3904"/>
                    <a:pt x="661" y="4388"/>
                    <a:pt x="1256" y="4388"/>
                  </a:cubicBezTo>
                  <a:cubicBezTo>
                    <a:pt x="1286" y="4388"/>
                    <a:pt x="1316" y="4386"/>
                    <a:pt x="1347" y="4384"/>
                  </a:cubicBezTo>
                  <a:lnTo>
                    <a:pt x="4885" y="4120"/>
                  </a:lnTo>
                  <a:cubicBezTo>
                    <a:pt x="5493" y="4067"/>
                    <a:pt x="5968" y="3539"/>
                    <a:pt x="5942" y="2905"/>
                  </a:cubicBezTo>
                  <a:lnTo>
                    <a:pt x="5836" y="1057"/>
                  </a:lnTo>
                  <a:cubicBezTo>
                    <a:pt x="5810" y="476"/>
                    <a:pt x="5308" y="1"/>
                    <a:pt x="4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9"/>
            <p:cNvSpPr/>
            <p:nvPr/>
          </p:nvSpPr>
          <p:spPr>
            <a:xfrm>
              <a:off x="9482368" y="2200733"/>
              <a:ext cx="278965" cy="239390"/>
            </a:xfrm>
            <a:custGeom>
              <a:avLst/>
              <a:gdLst/>
              <a:ahLst/>
              <a:cxnLst/>
              <a:rect l="l" t="t" r="r" b="b"/>
              <a:pathLst>
                <a:path w="4173" h="3581" extrusionOk="0">
                  <a:moveTo>
                    <a:pt x="2403" y="0"/>
                  </a:moveTo>
                  <a:cubicBezTo>
                    <a:pt x="819" y="0"/>
                    <a:pt x="0" y="1928"/>
                    <a:pt x="1136" y="3063"/>
                  </a:cubicBezTo>
                  <a:cubicBezTo>
                    <a:pt x="1493" y="3420"/>
                    <a:pt x="1935" y="3580"/>
                    <a:pt x="2370" y="3580"/>
                  </a:cubicBezTo>
                  <a:cubicBezTo>
                    <a:pt x="3286" y="3580"/>
                    <a:pt x="4172" y="2870"/>
                    <a:pt x="4172" y="1796"/>
                  </a:cubicBezTo>
                  <a:cubicBezTo>
                    <a:pt x="4172" y="819"/>
                    <a:pt x="3380" y="0"/>
                    <a:pt x="2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theme/theme1.xml><?xml version="1.0" encoding="utf-8"?>
<a:theme xmlns:a="http://schemas.openxmlformats.org/drawingml/2006/main" name="Pretty Aesthetic Notes for School by Slidesgo">
  <a:themeElements>
    <a:clrScheme name="Simple Light">
      <a:dk1>
        <a:srgbClr val="000000"/>
      </a:dk1>
      <a:lt1>
        <a:srgbClr val="ECECEC"/>
      </a:lt1>
      <a:dk2>
        <a:srgbClr val="FFDBDE"/>
      </a:dk2>
      <a:lt2>
        <a:srgbClr val="AEC6CF"/>
      </a:lt2>
      <a:accent1>
        <a:srgbClr val="FECBA7"/>
      </a:accent1>
      <a:accent2>
        <a:srgbClr val="FEB7C0"/>
      </a:accent2>
      <a:accent3>
        <a:srgbClr val="6B9B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790</Words>
  <Application>Microsoft Office PowerPoint</Application>
  <PresentationFormat>On-screen Show (16:9)</PresentationFormat>
  <Paragraphs>41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Delius Swash Caps</vt:lpstr>
      <vt:lpstr>Dancing Script</vt:lpstr>
      <vt:lpstr>Times New Roman</vt:lpstr>
      <vt:lpstr>Anaheim</vt:lpstr>
      <vt:lpstr>Arial</vt:lpstr>
      <vt:lpstr>Pretty Aesthetic Notes for School by Slidesgo</vt:lpstr>
      <vt:lpstr>Biểu tượng văn hoá</vt:lpstr>
      <vt:lpstr>Nội dung chính</vt:lpstr>
      <vt:lpstr>Khái niệm của biểu tượng</vt:lpstr>
      <vt:lpstr>PowerPoint Presentation</vt:lpstr>
      <vt:lpstr>Bắt nguồn từ Hy Lạp cổ đại, nói về một phiến đá bị đập vỡ thành nhiều mảnh và chia đều cho mỗi thành viên trong bộ tộc nào đó, trước sự phân tán của họ.  Trong triết học, tâm lý học, biểu tượng dùng chỉ một giai đoạn của tư duy (trước nó là cảm giác, tri giác, sau nó là khái niệm) về sự vật, hiện tượng</vt:lpstr>
      <vt:lpstr>PowerPoint Presentation</vt:lpstr>
      <vt:lpstr>- Tương tác biểu trưng là một phần của tương tác xã hội  - Tất cả những vật thể, hình ảnh, hành động, cử chỉ xung quanh chúng ta có thể được con người gán cho những ý nghĩa và trở thành biểu tượng trong giao tiếp.   Ví dụ: Lắc đầu khi không đồng ý, gật đầu để đồng ý, đồng tình</vt:lpstr>
      <vt:lpstr>Biểu tượng là hệ thống quan trọng trong lý thuyết tương tác biểu trưng trong tương tác giữa cá nhân  Nguyên nhân của hành động của con người là kết quả của những gì đang xảy ra trong tình hình hiện nay của chúng tôi. Nguyên nhân mở ra trong sự tương tác xã hội hiện nay, suy nghĩ hiện tại, và định nghĩa hiện nay.</vt:lpstr>
      <vt:lpstr>Vai trò của  biểu tượng</vt:lpstr>
      <vt:lpstr>Những biểu tượng làm chúng ta học dễ dàng hơn, chúng cho phép chúng ta phân loại các kinh nghiệm và những điều chúng ta học được  Các ý nghĩa và các biểu tượng cho phép mọi người thực hiện hành động và tương tác mang tính con người riêng biệt.  Mọi người có khả năng biến đổi ít hay nhiều các ý nghĩa và các biểu tượng mà họ sử dụng trong tương tác.</vt:lpstr>
      <vt:lpstr>PowerPoint Presentation</vt:lpstr>
      <vt:lpstr>Các biểu tượng trong văn hoá Việt Nam</vt:lpstr>
      <vt:lpstr>PowerPoint Presentation</vt:lpstr>
      <vt:lpstr>PowerPoint Presentation</vt:lpstr>
      <vt:lpstr>PowerPoint Presentation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tượng văn hoá</dc:title>
  <cp:lastModifiedBy>Administrator</cp:lastModifiedBy>
  <cp:revision>2</cp:revision>
  <dcterms:modified xsi:type="dcterms:W3CDTF">2023-04-20T20:04:41Z</dcterms:modified>
</cp:coreProperties>
</file>