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54"/>
    <p:restoredTop sz="94645"/>
  </p:normalViewPr>
  <p:slideViewPr>
    <p:cSldViewPr snapToGrid="0" snapToObjects="1">
      <p:cViewPr varScale="1">
        <p:scale>
          <a:sx n="54" d="100"/>
          <a:sy n="54" d="100"/>
        </p:scale>
        <p:origin x="240"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14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65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22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3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76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04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5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844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9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25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10/30/16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6805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10/30/16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4495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Multipurpose</a:t>
            </a:r>
            <a:endParaRPr lang="en-US" dirty="0"/>
          </a:p>
        </p:txBody>
      </p:sp>
      <p:sp>
        <p:nvSpPr>
          <p:cNvPr id="3" name="Subtitle 2"/>
          <p:cNvSpPr>
            <a:spLocks noGrp="1"/>
          </p:cNvSpPr>
          <p:nvPr>
            <p:ph type="subTitle" idx="1"/>
          </p:nvPr>
        </p:nvSpPr>
        <p:spPr/>
        <p:txBody>
          <a:bodyPr/>
          <a:lstStyle/>
          <a:p>
            <a:r>
              <a:rPr lang="en-US" dirty="0" smtClean="0"/>
              <a:t>Dana Ng</a:t>
            </a:r>
            <a:endParaRPr lang="en-US" dirty="0"/>
          </a:p>
        </p:txBody>
      </p:sp>
    </p:spTree>
    <p:extLst>
      <p:ext uri="{BB962C8B-B14F-4D97-AF65-F5344CB8AC3E}">
        <p14:creationId xmlns:p14="http://schemas.microsoft.com/office/powerpoint/2010/main" val="1639986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mission statement</a:t>
            </a:r>
          </a:p>
          <a:p>
            <a:r>
              <a:rPr lang="en-US" dirty="0" smtClean="0"/>
              <a:t>3 key processes</a:t>
            </a:r>
          </a:p>
          <a:p>
            <a:r>
              <a:rPr lang="en-US" dirty="0" smtClean="0"/>
              <a:t>System overview</a:t>
            </a:r>
            <a:endParaRPr lang="en-US" dirty="0"/>
          </a:p>
        </p:txBody>
      </p:sp>
    </p:spTree>
    <p:extLst>
      <p:ext uri="{BB962C8B-B14F-4D97-AF65-F5344CB8AC3E}">
        <p14:creationId xmlns:p14="http://schemas.microsoft.com/office/powerpoint/2010/main" val="934859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Mission Statement</a:t>
            </a:r>
            <a:endParaRPr lang="en-US" dirty="0"/>
          </a:p>
        </p:txBody>
      </p:sp>
      <p:sp>
        <p:nvSpPr>
          <p:cNvPr id="3" name="Content Placeholder 2"/>
          <p:cNvSpPr>
            <a:spLocks noGrp="1"/>
          </p:cNvSpPr>
          <p:nvPr>
            <p:ph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Multipurpose is a web application that allows users to search for common items in the household, find and share different ways to use these items in order to help minimize waste. All products identified are commonly single ingredient and natural, with a focus on safe and non-harsh chemicals. </a:t>
            </a:r>
            <a:endParaRPr lang="en-US" dirty="0"/>
          </a:p>
        </p:txBody>
      </p:sp>
    </p:spTree>
    <p:extLst>
      <p:ext uri="{BB962C8B-B14F-4D97-AF65-F5344CB8AC3E}">
        <p14:creationId xmlns:p14="http://schemas.microsoft.com/office/powerpoint/2010/main" val="2074427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processes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Look up item in search bar</a:t>
            </a:r>
          </a:p>
          <a:p>
            <a:pPr marL="457200" indent="-457200">
              <a:buFont typeface="+mj-lt"/>
              <a:buAutoNum type="arabicPeriod"/>
            </a:pPr>
            <a:r>
              <a:rPr lang="en-US" dirty="0" smtClean="0"/>
              <a:t>Add item to database</a:t>
            </a:r>
          </a:p>
          <a:p>
            <a:pPr marL="457200" indent="-457200">
              <a:buFont typeface="+mj-lt"/>
              <a:buAutoNum type="arabicPeriod"/>
            </a:pPr>
            <a:r>
              <a:rPr lang="en-US" smtClean="0"/>
              <a:t>Logged in features</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07199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 page before searching</a:t>
            </a:r>
            <a:br>
              <a:rPr lang="en-US" dirty="0" smtClean="0"/>
            </a:br>
            <a:r>
              <a:rPr lang="en-US" dirty="0" smtClean="0"/>
              <a:t>route /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4143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 page after searching</a:t>
            </a:r>
            <a:br>
              <a:rPr lang="en-US" dirty="0" smtClean="0"/>
            </a:br>
            <a:r>
              <a:rPr lang="en-US" dirty="0" smtClean="0"/>
              <a:t>route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3994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collections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9058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files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293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mission statement</a:t>
            </a:r>
          </a:p>
          <a:p>
            <a:r>
              <a:rPr lang="en-US" dirty="0" smtClean="0"/>
              <a:t>3 key processes</a:t>
            </a:r>
          </a:p>
          <a:p>
            <a:r>
              <a:rPr lang="en-US" dirty="0" smtClean="0"/>
              <a:t>System overview</a:t>
            </a:r>
            <a:endParaRPr lang="en-US" dirty="0"/>
          </a:p>
        </p:txBody>
      </p:sp>
    </p:spTree>
    <p:extLst>
      <p:ext uri="{BB962C8B-B14F-4D97-AF65-F5344CB8AC3E}">
        <p14:creationId xmlns:p14="http://schemas.microsoft.com/office/powerpoint/2010/main" val="1336614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929</TotalTime>
  <Words>109</Words>
  <Application>Microsoft Macintosh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Arial</vt:lpstr>
      <vt:lpstr>Gallery</vt:lpstr>
      <vt:lpstr>Multipurpose</vt:lpstr>
      <vt:lpstr>Summary</vt:lpstr>
      <vt:lpstr>The Mission Statement</vt:lpstr>
      <vt:lpstr>3 key processes</vt:lpstr>
      <vt:lpstr>System: main page before searching route / </vt:lpstr>
      <vt:lpstr>System: main page after searching route /</vt:lpstr>
      <vt:lpstr>System collections</vt:lpstr>
      <vt:lpstr>System: files</vt:lpstr>
      <vt:lpstr>conclusion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Multipurpose</dc:title>
  <dc:creator>Microsoft Office User</dc:creator>
  <cp:lastModifiedBy>Microsoft Office User</cp:lastModifiedBy>
  <cp:revision>7</cp:revision>
  <dcterms:created xsi:type="dcterms:W3CDTF">2016-10-30T13:04:29Z</dcterms:created>
  <dcterms:modified xsi:type="dcterms:W3CDTF">2016-10-31T04:33:46Z</dcterms:modified>
</cp:coreProperties>
</file>