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63" r:id="rId6"/>
    <p:sldId id="259" r:id="rId7"/>
    <p:sldId id="265" r:id="rId8"/>
    <p:sldId id="266"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22DAD3-9F78-478C-8B1C-5182ECAEB416}" v="25" dt="2021-12-09T21:39:50.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0" y="1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Rice" userId="ea3db33799abfb08" providerId="LiveId" clId="{EB22DAD3-9F78-478C-8B1C-5182ECAEB416}"/>
    <pc:docChg chg="undo custSel addSld delSld modSld sldOrd addMainMaster delMainMaster">
      <pc:chgData name="Jack Rice" userId="ea3db33799abfb08" providerId="LiveId" clId="{EB22DAD3-9F78-478C-8B1C-5182ECAEB416}" dt="2021-12-09T21:43:57.083" v="4924" actId="20577"/>
      <pc:docMkLst>
        <pc:docMk/>
      </pc:docMkLst>
      <pc:sldChg chg="addSp delSp modSp new mod modMedia setBg modClrScheme addAnim delAnim setClrOvrMap delDesignElem chgLayout">
        <pc:chgData name="Jack Rice" userId="ea3db33799abfb08" providerId="LiveId" clId="{EB22DAD3-9F78-478C-8B1C-5182ECAEB416}" dt="2021-12-09T20:26:29.324" v="94"/>
        <pc:sldMkLst>
          <pc:docMk/>
          <pc:sldMk cId="1608757668" sldId="256"/>
        </pc:sldMkLst>
        <pc:spChg chg="mod">
          <ac:chgData name="Jack Rice" userId="ea3db33799abfb08" providerId="LiveId" clId="{EB22DAD3-9F78-478C-8B1C-5182ECAEB416}" dt="2021-12-09T20:26:29.324" v="94"/>
          <ac:spMkLst>
            <pc:docMk/>
            <pc:sldMk cId="1608757668" sldId="256"/>
            <ac:spMk id="2" creationId="{02242B12-43D7-4099-B76B-732F6F92C604}"/>
          </ac:spMkLst>
        </pc:spChg>
        <pc:spChg chg="mod">
          <ac:chgData name="Jack Rice" userId="ea3db33799abfb08" providerId="LiveId" clId="{EB22DAD3-9F78-478C-8B1C-5182ECAEB416}" dt="2021-12-09T20:26:29.324" v="94"/>
          <ac:spMkLst>
            <pc:docMk/>
            <pc:sldMk cId="1608757668" sldId="256"/>
            <ac:spMk id="3" creationId="{DCE7AAAF-0A7A-4AD8-8D2B-59ECC7560BFE}"/>
          </ac:spMkLst>
        </pc:spChg>
        <pc:spChg chg="add del">
          <ac:chgData name="Jack Rice" userId="ea3db33799abfb08" providerId="LiveId" clId="{EB22DAD3-9F78-478C-8B1C-5182ECAEB416}" dt="2021-12-09T20:24:58.641" v="60" actId="26606"/>
          <ac:spMkLst>
            <pc:docMk/>
            <pc:sldMk cId="1608757668" sldId="256"/>
            <ac:spMk id="9" creationId="{58789E63-C78D-4210-8A38-DD6FB3B6BACD}"/>
          </ac:spMkLst>
        </pc:spChg>
        <pc:spChg chg="add del">
          <ac:chgData name="Jack Rice" userId="ea3db33799abfb08" providerId="LiveId" clId="{EB22DAD3-9F78-478C-8B1C-5182ECAEB416}" dt="2021-12-09T20:24:58.641" v="60" actId="26606"/>
          <ac:spMkLst>
            <pc:docMk/>
            <pc:sldMk cId="1608757668" sldId="256"/>
            <ac:spMk id="11" creationId="{AC8494C5-ED44-4EAD-9213-4FBAA4BB74CA}"/>
          </ac:spMkLst>
        </pc:spChg>
        <pc:spChg chg="add del">
          <ac:chgData name="Jack Rice" userId="ea3db33799abfb08" providerId="LiveId" clId="{EB22DAD3-9F78-478C-8B1C-5182ECAEB416}" dt="2021-12-09T20:25:04.117" v="64" actId="26606"/>
          <ac:spMkLst>
            <pc:docMk/>
            <pc:sldMk cId="1608757668" sldId="256"/>
            <ac:spMk id="13" creationId="{B01B0E58-A5C8-4CDA-A2E0-35DF94E59857}"/>
          </ac:spMkLst>
        </pc:spChg>
        <pc:spChg chg="add del">
          <ac:chgData name="Jack Rice" userId="ea3db33799abfb08" providerId="LiveId" clId="{EB22DAD3-9F78-478C-8B1C-5182ECAEB416}" dt="2021-12-09T20:25:04.117" v="64" actId="26606"/>
          <ac:spMkLst>
            <pc:docMk/>
            <pc:sldMk cId="1608757668" sldId="256"/>
            <ac:spMk id="14" creationId="{E08D4B6A-8113-4DFB-B82E-B60CAC8E0A50}"/>
          </ac:spMkLst>
        </pc:spChg>
        <pc:spChg chg="add del">
          <ac:chgData name="Jack Rice" userId="ea3db33799abfb08" providerId="LiveId" clId="{EB22DAD3-9F78-478C-8B1C-5182ECAEB416}" dt="2021-12-09T20:25:04.117" v="64" actId="26606"/>
          <ac:spMkLst>
            <pc:docMk/>
            <pc:sldMk cId="1608757668" sldId="256"/>
            <ac:spMk id="15" creationId="{9822E561-F97C-4CBB-A9A6-A6BF6317BC84}"/>
          </ac:spMkLst>
        </pc:spChg>
        <pc:spChg chg="add del">
          <ac:chgData name="Jack Rice" userId="ea3db33799abfb08" providerId="LiveId" clId="{EB22DAD3-9F78-478C-8B1C-5182ECAEB416}" dt="2021-12-09T20:25:05.388" v="66" actId="26606"/>
          <ac:spMkLst>
            <pc:docMk/>
            <pc:sldMk cId="1608757668" sldId="256"/>
            <ac:spMk id="18" creationId="{8C37C960-91F5-4F61-B2CD-8A037920720B}"/>
          </ac:spMkLst>
        </pc:spChg>
        <pc:spChg chg="add del">
          <ac:chgData name="Jack Rice" userId="ea3db33799abfb08" providerId="LiveId" clId="{EB22DAD3-9F78-478C-8B1C-5182ECAEB416}" dt="2021-12-09T20:25:09.244" v="68" actId="26606"/>
          <ac:spMkLst>
            <pc:docMk/>
            <pc:sldMk cId="1608757668" sldId="256"/>
            <ac:spMk id="21" creationId="{657F69E0-C4B0-4BEC-A689-4F8D877F05D4}"/>
          </ac:spMkLst>
        </pc:spChg>
        <pc:spChg chg="add del">
          <ac:chgData name="Jack Rice" userId="ea3db33799abfb08" providerId="LiveId" clId="{EB22DAD3-9F78-478C-8B1C-5182ECAEB416}" dt="2021-12-09T20:25:09.244" v="68" actId="26606"/>
          <ac:spMkLst>
            <pc:docMk/>
            <pc:sldMk cId="1608757668" sldId="256"/>
            <ac:spMk id="23" creationId="{9F6380B4-6A1C-481E-8408-B4E6C75B9B81}"/>
          </ac:spMkLst>
        </pc:spChg>
        <pc:spChg chg="add del">
          <ac:chgData name="Jack Rice" userId="ea3db33799abfb08" providerId="LiveId" clId="{EB22DAD3-9F78-478C-8B1C-5182ECAEB416}" dt="2021-12-09T20:25:35.854" v="72" actId="26606"/>
          <ac:spMkLst>
            <pc:docMk/>
            <pc:sldMk cId="1608757668" sldId="256"/>
            <ac:spMk id="25" creationId="{4E5B79A0-69AD-4CBD-897F-32C7A2BA2FBB}"/>
          </ac:spMkLst>
        </pc:spChg>
        <pc:spChg chg="add del">
          <ac:chgData name="Jack Rice" userId="ea3db33799abfb08" providerId="LiveId" clId="{EB22DAD3-9F78-478C-8B1C-5182ECAEB416}" dt="2021-12-09T20:25:35.854" v="72" actId="26606"/>
          <ac:spMkLst>
            <pc:docMk/>
            <pc:sldMk cId="1608757668" sldId="256"/>
            <ac:spMk id="27" creationId="{7C2F33EB-E7CB-4EE9-BBBF-D632F5C00EAE}"/>
          </ac:spMkLst>
        </pc:spChg>
        <pc:spChg chg="add del">
          <ac:chgData name="Jack Rice" userId="ea3db33799abfb08" providerId="LiveId" clId="{EB22DAD3-9F78-478C-8B1C-5182ECAEB416}" dt="2021-12-09T20:25:35.854" v="72" actId="26606"/>
          <ac:spMkLst>
            <pc:docMk/>
            <pc:sldMk cId="1608757668" sldId="256"/>
            <ac:spMk id="28" creationId="{D5D12016-6EE5-4F4A-BC99-A56493E60F06}"/>
          </ac:spMkLst>
        </pc:spChg>
        <pc:spChg chg="add del">
          <ac:chgData name="Jack Rice" userId="ea3db33799abfb08" providerId="LiveId" clId="{EB22DAD3-9F78-478C-8B1C-5182ECAEB416}" dt="2021-12-09T20:25:35.854" v="72" actId="26606"/>
          <ac:spMkLst>
            <pc:docMk/>
            <pc:sldMk cId="1608757668" sldId="256"/>
            <ac:spMk id="29" creationId="{74270B3E-3C96-4381-9F21-EC83F1E1A0FD}"/>
          </ac:spMkLst>
        </pc:spChg>
        <pc:spChg chg="add del">
          <ac:chgData name="Jack Rice" userId="ea3db33799abfb08" providerId="LiveId" clId="{EB22DAD3-9F78-478C-8B1C-5182ECAEB416}" dt="2021-12-09T20:25:37.952" v="76" actId="26606"/>
          <ac:spMkLst>
            <pc:docMk/>
            <pc:sldMk cId="1608757668" sldId="256"/>
            <ac:spMk id="31" creationId="{58789E63-C78D-4210-8A38-DD6FB3B6BACD}"/>
          </ac:spMkLst>
        </pc:spChg>
        <pc:spChg chg="add del">
          <ac:chgData name="Jack Rice" userId="ea3db33799abfb08" providerId="LiveId" clId="{EB22DAD3-9F78-478C-8B1C-5182ECAEB416}" dt="2021-12-09T20:25:37.952" v="76" actId="26606"/>
          <ac:spMkLst>
            <pc:docMk/>
            <pc:sldMk cId="1608757668" sldId="256"/>
            <ac:spMk id="33" creationId="{AC8494C5-ED44-4EAD-9213-4FBAA4BB74CA}"/>
          </ac:spMkLst>
        </pc:spChg>
        <pc:spChg chg="add del">
          <ac:chgData name="Jack Rice" userId="ea3db33799abfb08" providerId="LiveId" clId="{EB22DAD3-9F78-478C-8B1C-5182ECAEB416}" dt="2021-12-09T20:25:56.714" v="92" actId="26606"/>
          <ac:spMkLst>
            <pc:docMk/>
            <pc:sldMk cId="1608757668" sldId="256"/>
            <ac:spMk id="35" creationId="{E08D4B6A-8113-4DFB-B82E-B60CAC8E0A50}"/>
          </ac:spMkLst>
        </pc:spChg>
        <pc:spChg chg="add del">
          <ac:chgData name="Jack Rice" userId="ea3db33799abfb08" providerId="LiveId" clId="{EB22DAD3-9F78-478C-8B1C-5182ECAEB416}" dt="2021-12-09T20:25:56.714" v="92" actId="26606"/>
          <ac:spMkLst>
            <pc:docMk/>
            <pc:sldMk cId="1608757668" sldId="256"/>
            <ac:spMk id="36" creationId="{9822E561-F97C-4CBB-A9A6-A6BF6317BC84}"/>
          </ac:spMkLst>
        </pc:spChg>
        <pc:spChg chg="add del">
          <ac:chgData name="Jack Rice" userId="ea3db33799abfb08" providerId="LiveId" clId="{EB22DAD3-9F78-478C-8B1C-5182ECAEB416}" dt="2021-12-09T20:25:56.714" v="92" actId="26606"/>
          <ac:spMkLst>
            <pc:docMk/>
            <pc:sldMk cId="1608757668" sldId="256"/>
            <ac:spMk id="37" creationId="{B01B0E58-A5C8-4CDA-A2E0-35DF94E59857}"/>
          </ac:spMkLst>
        </pc:spChg>
        <pc:picChg chg="add del">
          <ac:chgData name="Jack Rice" userId="ea3db33799abfb08" providerId="LiveId" clId="{EB22DAD3-9F78-478C-8B1C-5182ECAEB416}" dt="2021-12-09T20:24:58.641" v="60" actId="26606"/>
          <ac:picMkLst>
            <pc:docMk/>
            <pc:sldMk cId="1608757668" sldId="256"/>
            <ac:picMk id="4" creationId="{329127E4-0FB3-47D6-9CCF-D9AB427E619C}"/>
          </ac:picMkLst>
        </pc:picChg>
        <pc:picChg chg="add del">
          <ac:chgData name="Jack Rice" userId="ea3db33799abfb08" providerId="LiveId" clId="{EB22DAD3-9F78-478C-8B1C-5182ECAEB416}" dt="2021-12-09T20:25:04.117" v="64" actId="26606"/>
          <ac:picMkLst>
            <pc:docMk/>
            <pc:sldMk cId="1608757668" sldId="256"/>
            <ac:picMk id="16" creationId="{ACAC1C45-09BD-433C-91FE-CD6067498EBC}"/>
          </ac:picMkLst>
        </pc:picChg>
        <pc:picChg chg="add del">
          <ac:chgData name="Jack Rice" userId="ea3db33799abfb08" providerId="LiveId" clId="{EB22DAD3-9F78-478C-8B1C-5182ECAEB416}" dt="2021-12-09T20:25:05.388" v="66" actId="26606"/>
          <ac:picMkLst>
            <pc:docMk/>
            <pc:sldMk cId="1608757668" sldId="256"/>
            <ac:picMk id="19" creationId="{5656D04D-BD61-4BE1-94B1-089F830E4A7F}"/>
          </ac:picMkLst>
        </pc:picChg>
        <pc:picChg chg="add del">
          <ac:chgData name="Jack Rice" userId="ea3db33799abfb08" providerId="LiveId" clId="{EB22DAD3-9F78-478C-8B1C-5182ECAEB416}" dt="2021-12-09T20:25:09.244" v="68" actId="26606"/>
          <ac:picMkLst>
            <pc:docMk/>
            <pc:sldMk cId="1608757668" sldId="256"/>
            <ac:picMk id="22" creationId="{8F662CFB-79C7-48DC-B659-6E6D18468DEA}"/>
          </ac:picMkLst>
        </pc:picChg>
        <pc:picChg chg="add del mod">
          <ac:chgData name="Jack Rice" userId="ea3db33799abfb08" providerId="LiveId" clId="{EB22DAD3-9F78-478C-8B1C-5182ECAEB416}" dt="2021-12-09T20:25:35.854" v="72" actId="26606"/>
          <ac:picMkLst>
            <pc:docMk/>
            <pc:sldMk cId="1608757668" sldId="256"/>
            <ac:picMk id="26" creationId="{491B94E0-D646-4A47-8D61-797088F890A3}"/>
          </ac:picMkLst>
        </pc:picChg>
        <pc:picChg chg="add del">
          <ac:chgData name="Jack Rice" userId="ea3db33799abfb08" providerId="LiveId" clId="{EB22DAD3-9F78-478C-8B1C-5182ECAEB416}" dt="2021-12-09T20:25:37.952" v="76" actId="26606"/>
          <ac:picMkLst>
            <pc:docMk/>
            <pc:sldMk cId="1608757668" sldId="256"/>
            <ac:picMk id="32" creationId="{329127E4-0FB3-47D6-9CCF-D9AB427E619C}"/>
          </ac:picMkLst>
        </pc:picChg>
        <pc:picChg chg="add del">
          <ac:chgData name="Jack Rice" userId="ea3db33799abfb08" providerId="LiveId" clId="{EB22DAD3-9F78-478C-8B1C-5182ECAEB416}" dt="2021-12-09T20:25:56.714" v="92" actId="26606"/>
          <ac:picMkLst>
            <pc:docMk/>
            <pc:sldMk cId="1608757668" sldId="256"/>
            <ac:picMk id="38" creationId="{ACAC1C45-09BD-433C-91FE-CD6067498EBC}"/>
          </ac:picMkLst>
        </pc:picChg>
        <pc:cxnChg chg="add del">
          <ac:chgData name="Jack Rice" userId="ea3db33799abfb08" providerId="LiveId" clId="{EB22DAD3-9F78-478C-8B1C-5182ECAEB416}" dt="2021-12-09T20:25:35.854" v="72" actId="26606"/>
          <ac:cxnSpMkLst>
            <pc:docMk/>
            <pc:sldMk cId="1608757668" sldId="256"/>
            <ac:cxnSpMk id="17" creationId="{071DF4C0-7A22-4E59-9E9C-BD2E245364DD}"/>
          </ac:cxnSpMkLst>
        </pc:cxnChg>
      </pc:sldChg>
      <pc:sldChg chg="modSp new mod">
        <pc:chgData name="Jack Rice" userId="ea3db33799abfb08" providerId="LiveId" clId="{EB22DAD3-9F78-478C-8B1C-5182ECAEB416}" dt="2021-12-09T20:40:30.560" v="1036" actId="403"/>
        <pc:sldMkLst>
          <pc:docMk/>
          <pc:sldMk cId="3978274303" sldId="257"/>
        </pc:sldMkLst>
        <pc:spChg chg="mod">
          <ac:chgData name="Jack Rice" userId="ea3db33799abfb08" providerId="LiveId" clId="{EB22DAD3-9F78-478C-8B1C-5182ECAEB416}" dt="2021-12-09T20:27:13.452" v="109" actId="20577"/>
          <ac:spMkLst>
            <pc:docMk/>
            <pc:sldMk cId="3978274303" sldId="257"/>
            <ac:spMk id="2" creationId="{91CED434-23C8-4094-B961-3DBD8A2D174F}"/>
          </ac:spMkLst>
        </pc:spChg>
        <pc:spChg chg="mod">
          <ac:chgData name="Jack Rice" userId="ea3db33799abfb08" providerId="LiveId" clId="{EB22DAD3-9F78-478C-8B1C-5182ECAEB416}" dt="2021-12-09T20:40:30.560" v="1036" actId="403"/>
          <ac:spMkLst>
            <pc:docMk/>
            <pc:sldMk cId="3978274303" sldId="257"/>
            <ac:spMk id="3" creationId="{3E92FFA0-6262-498C-B37F-93F425548B5B}"/>
          </ac:spMkLst>
        </pc:spChg>
      </pc:sldChg>
      <pc:sldChg chg="modSp add mod">
        <pc:chgData name="Jack Rice" userId="ea3db33799abfb08" providerId="LiveId" clId="{EB22DAD3-9F78-478C-8B1C-5182ECAEB416}" dt="2021-12-09T20:48:10.401" v="1782" actId="404"/>
        <pc:sldMkLst>
          <pc:docMk/>
          <pc:sldMk cId="205957013" sldId="258"/>
        </pc:sldMkLst>
        <pc:spChg chg="mod">
          <ac:chgData name="Jack Rice" userId="ea3db33799abfb08" providerId="LiveId" clId="{EB22DAD3-9F78-478C-8B1C-5182ECAEB416}" dt="2021-12-09T20:40:39.612" v="1043" actId="20577"/>
          <ac:spMkLst>
            <pc:docMk/>
            <pc:sldMk cId="205957013" sldId="258"/>
            <ac:spMk id="2" creationId="{91CED434-23C8-4094-B961-3DBD8A2D174F}"/>
          </ac:spMkLst>
        </pc:spChg>
        <pc:spChg chg="mod">
          <ac:chgData name="Jack Rice" userId="ea3db33799abfb08" providerId="LiveId" clId="{EB22DAD3-9F78-478C-8B1C-5182ECAEB416}" dt="2021-12-09T20:48:10.401" v="1782" actId="404"/>
          <ac:spMkLst>
            <pc:docMk/>
            <pc:sldMk cId="205957013" sldId="258"/>
            <ac:spMk id="3" creationId="{3E92FFA0-6262-498C-B37F-93F425548B5B}"/>
          </ac:spMkLst>
        </pc:spChg>
      </pc:sldChg>
      <pc:sldChg chg="addSp delSp modSp new mod setBg">
        <pc:chgData name="Jack Rice" userId="ea3db33799abfb08" providerId="LiveId" clId="{EB22DAD3-9F78-478C-8B1C-5182ECAEB416}" dt="2021-12-09T21:21:18.493" v="3246" actId="20577"/>
        <pc:sldMkLst>
          <pc:docMk/>
          <pc:sldMk cId="513473313" sldId="259"/>
        </pc:sldMkLst>
        <pc:spChg chg="mod">
          <ac:chgData name="Jack Rice" userId="ea3db33799abfb08" providerId="LiveId" clId="{EB22DAD3-9F78-478C-8B1C-5182ECAEB416}" dt="2021-12-09T21:05:14.357" v="2479" actId="26606"/>
          <ac:spMkLst>
            <pc:docMk/>
            <pc:sldMk cId="513473313" sldId="259"/>
            <ac:spMk id="2" creationId="{7E87FF58-E8B6-4F21-9602-94301AC69B7E}"/>
          </ac:spMkLst>
        </pc:spChg>
        <pc:spChg chg="del">
          <ac:chgData name="Jack Rice" userId="ea3db33799abfb08" providerId="LiveId" clId="{EB22DAD3-9F78-478C-8B1C-5182ECAEB416}" dt="2021-12-09T21:04:03.369" v="2451" actId="22"/>
          <ac:spMkLst>
            <pc:docMk/>
            <pc:sldMk cId="513473313" sldId="259"/>
            <ac:spMk id="3" creationId="{03E906E6-EDAB-4678-9B73-8E0A67132F8B}"/>
          </ac:spMkLst>
        </pc:spChg>
        <pc:spChg chg="add mod">
          <ac:chgData name="Jack Rice" userId="ea3db33799abfb08" providerId="LiveId" clId="{EB22DAD3-9F78-478C-8B1C-5182ECAEB416}" dt="2021-12-09T21:15:23.113" v="2731" actId="1076"/>
          <ac:spMkLst>
            <pc:docMk/>
            <pc:sldMk cId="513473313" sldId="259"/>
            <ac:spMk id="12" creationId="{938F290B-88F3-4A21-834B-AE9B00B3160E}"/>
          </ac:spMkLst>
        </pc:spChg>
        <pc:spChg chg="add mod">
          <ac:chgData name="Jack Rice" userId="ea3db33799abfb08" providerId="LiveId" clId="{EB22DAD3-9F78-478C-8B1C-5182ECAEB416}" dt="2021-12-09T21:15:28.545" v="2732" actId="1076"/>
          <ac:spMkLst>
            <pc:docMk/>
            <pc:sldMk cId="513473313" sldId="259"/>
            <ac:spMk id="13" creationId="{9FD66D1C-A129-404F-B1F3-BEE272487C9C}"/>
          </ac:spMkLst>
        </pc:spChg>
        <pc:spChg chg="add del">
          <ac:chgData name="Jack Rice" userId="ea3db33799abfb08" providerId="LiveId" clId="{EB22DAD3-9F78-478C-8B1C-5182ECAEB416}" dt="2021-12-09T21:04:55.258" v="2458" actId="26606"/>
          <ac:spMkLst>
            <pc:docMk/>
            <pc:sldMk cId="513473313" sldId="259"/>
            <ac:spMk id="15" creationId="{D546480A-E0C6-4424-9F5A-1C02889A1A6A}"/>
          </ac:spMkLst>
        </pc:spChg>
        <pc:spChg chg="add del">
          <ac:chgData name="Jack Rice" userId="ea3db33799abfb08" providerId="LiveId" clId="{EB22DAD3-9F78-478C-8B1C-5182ECAEB416}" dt="2021-12-09T21:04:56.686" v="2460" actId="26606"/>
          <ac:spMkLst>
            <pc:docMk/>
            <pc:sldMk cId="513473313" sldId="259"/>
            <ac:spMk id="16" creationId="{5F54226A-15A5-4F46-926F-81F3EC4664A8}"/>
          </ac:spMkLst>
        </pc:spChg>
        <pc:spChg chg="add del">
          <ac:chgData name="Jack Rice" userId="ea3db33799abfb08" providerId="LiveId" clId="{EB22DAD3-9F78-478C-8B1C-5182ECAEB416}" dt="2021-12-09T21:04:55.258" v="2458" actId="26606"/>
          <ac:spMkLst>
            <pc:docMk/>
            <pc:sldMk cId="513473313" sldId="259"/>
            <ac:spMk id="18" creationId="{C642902F-4656-4563-AB0B-2EB57ACCD674}"/>
          </ac:spMkLst>
        </pc:spChg>
        <pc:spChg chg="add del">
          <ac:chgData name="Jack Rice" userId="ea3db33799abfb08" providerId="LiveId" clId="{EB22DAD3-9F78-478C-8B1C-5182ECAEB416}" dt="2021-12-09T21:04:55.258" v="2458" actId="26606"/>
          <ac:spMkLst>
            <pc:docMk/>
            <pc:sldMk cId="513473313" sldId="259"/>
            <ac:spMk id="20" creationId="{2793D4A6-D9A6-4743-902C-5C956F8CAE12}"/>
          </ac:spMkLst>
        </pc:spChg>
        <pc:spChg chg="add del">
          <ac:chgData name="Jack Rice" userId="ea3db33799abfb08" providerId="LiveId" clId="{EB22DAD3-9F78-478C-8B1C-5182ECAEB416}" dt="2021-12-09T21:04:55.258" v="2458" actId="26606"/>
          <ac:spMkLst>
            <pc:docMk/>
            <pc:sldMk cId="513473313" sldId="259"/>
            <ac:spMk id="22" creationId="{82D6E6E8-60D6-43DF-AB32-F009976E965A}"/>
          </ac:spMkLst>
        </pc:spChg>
        <pc:spChg chg="add del">
          <ac:chgData name="Jack Rice" userId="ea3db33799abfb08" providerId="LiveId" clId="{EB22DAD3-9F78-478C-8B1C-5182ECAEB416}" dt="2021-12-09T21:04:55.258" v="2458" actId="26606"/>
          <ac:spMkLst>
            <pc:docMk/>
            <pc:sldMk cId="513473313" sldId="259"/>
            <ac:spMk id="26" creationId="{BE24306B-0379-4C6F-80A1-5A7D01A13564}"/>
          </ac:spMkLst>
        </pc:spChg>
        <pc:spChg chg="add del">
          <ac:chgData name="Jack Rice" userId="ea3db33799abfb08" providerId="LiveId" clId="{EB22DAD3-9F78-478C-8B1C-5182ECAEB416}" dt="2021-12-09T21:04:55.258" v="2458" actId="26606"/>
          <ac:spMkLst>
            <pc:docMk/>
            <pc:sldMk cId="513473313" sldId="259"/>
            <ac:spMk id="28" creationId="{98F8BC0B-2185-4E1F-B3E4-6C4034B461AD}"/>
          </ac:spMkLst>
        </pc:spChg>
        <pc:spChg chg="add del">
          <ac:chgData name="Jack Rice" userId="ea3db33799abfb08" providerId="LiveId" clId="{EB22DAD3-9F78-478C-8B1C-5182ECAEB416}" dt="2021-12-09T21:04:55.258" v="2458" actId="26606"/>
          <ac:spMkLst>
            <pc:docMk/>
            <pc:sldMk cId="513473313" sldId="259"/>
            <ac:spMk id="30" creationId="{9204E438-647D-40F8-9613-FA00FF3E5094}"/>
          </ac:spMkLst>
        </pc:spChg>
        <pc:spChg chg="add del">
          <ac:chgData name="Jack Rice" userId="ea3db33799abfb08" providerId="LiveId" clId="{EB22DAD3-9F78-478C-8B1C-5182ECAEB416}" dt="2021-12-09T21:04:55.258" v="2458" actId="26606"/>
          <ac:spMkLst>
            <pc:docMk/>
            <pc:sldMk cId="513473313" sldId="259"/>
            <ac:spMk id="32" creationId="{4EE16D88-B2D1-4B7E-92B3-B0AD4F5B56FE}"/>
          </ac:spMkLst>
        </pc:spChg>
        <pc:spChg chg="add del">
          <ac:chgData name="Jack Rice" userId="ea3db33799abfb08" providerId="LiveId" clId="{EB22DAD3-9F78-478C-8B1C-5182ECAEB416}" dt="2021-12-09T21:04:56.686" v="2460" actId="26606"/>
          <ac:spMkLst>
            <pc:docMk/>
            <pc:sldMk cId="513473313" sldId="259"/>
            <ac:spMk id="34" creationId="{011BBFEE-907A-4DF1-9F7B-C5211B637BE9}"/>
          </ac:spMkLst>
        </pc:spChg>
        <pc:spChg chg="add del">
          <ac:chgData name="Jack Rice" userId="ea3db33799abfb08" providerId="LiveId" clId="{EB22DAD3-9F78-478C-8B1C-5182ECAEB416}" dt="2021-12-09T21:04:56.686" v="2460" actId="26606"/>
          <ac:spMkLst>
            <pc:docMk/>
            <pc:sldMk cId="513473313" sldId="259"/>
            <ac:spMk id="35" creationId="{CFCF670F-3E94-4C8F-95AE-035FB459B9D2}"/>
          </ac:spMkLst>
        </pc:spChg>
        <pc:spChg chg="add del">
          <ac:chgData name="Jack Rice" userId="ea3db33799abfb08" providerId="LiveId" clId="{EB22DAD3-9F78-478C-8B1C-5182ECAEB416}" dt="2021-12-09T21:04:56.686" v="2460" actId="26606"/>
          <ac:spMkLst>
            <pc:docMk/>
            <pc:sldMk cId="513473313" sldId="259"/>
            <ac:spMk id="37" creationId="{36D50BAE-2B1C-44EA-98D3-FF227A6942F3}"/>
          </ac:spMkLst>
        </pc:spChg>
        <pc:spChg chg="add del">
          <ac:chgData name="Jack Rice" userId="ea3db33799abfb08" providerId="LiveId" clId="{EB22DAD3-9F78-478C-8B1C-5182ECAEB416}" dt="2021-12-09T21:04:56.686" v="2460" actId="26606"/>
          <ac:spMkLst>
            <pc:docMk/>
            <pc:sldMk cId="513473313" sldId="259"/>
            <ac:spMk id="38" creationId="{A0354A3E-8646-42D8-BBA1-296667346E2E}"/>
          </ac:spMkLst>
        </pc:spChg>
        <pc:spChg chg="add del">
          <ac:chgData name="Jack Rice" userId="ea3db33799abfb08" providerId="LiveId" clId="{EB22DAD3-9F78-478C-8B1C-5182ECAEB416}" dt="2021-12-09T21:04:56.686" v="2460" actId="26606"/>
          <ac:spMkLst>
            <pc:docMk/>
            <pc:sldMk cId="513473313" sldId="259"/>
            <ac:spMk id="39" creationId="{8D8F64D4-85B6-4B50-8267-A34225759265}"/>
          </ac:spMkLst>
        </pc:spChg>
        <pc:spChg chg="add del">
          <ac:chgData name="Jack Rice" userId="ea3db33799abfb08" providerId="LiveId" clId="{EB22DAD3-9F78-478C-8B1C-5182ECAEB416}" dt="2021-12-09T21:04:56.686" v="2460" actId="26606"/>
          <ac:spMkLst>
            <pc:docMk/>
            <pc:sldMk cId="513473313" sldId="259"/>
            <ac:spMk id="40" creationId="{982E57E1-FBFC-4937-B6B9-C381D1C95225}"/>
          </ac:spMkLst>
        </pc:spChg>
        <pc:spChg chg="add del">
          <ac:chgData name="Jack Rice" userId="ea3db33799abfb08" providerId="LiveId" clId="{EB22DAD3-9F78-478C-8B1C-5182ECAEB416}" dt="2021-12-09T21:04:56.686" v="2460" actId="26606"/>
          <ac:spMkLst>
            <pc:docMk/>
            <pc:sldMk cId="513473313" sldId="259"/>
            <ac:spMk id="42" creationId="{A08B6943-0110-4993-B7F6-7A6A1EC667AE}"/>
          </ac:spMkLst>
        </pc:spChg>
        <pc:spChg chg="add del">
          <ac:chgData name="Jack Rice" userId="ea3db33799abfb08" providerId="LiveId" clId="{EB22DAD3-9F78-478C-8B1C-5182ECAEB416}" dt="2021-12-09T21:04:57.764" v="2462" actId="26606"/>
          <ac:spMkLst>
            <pc:docMk/>
            <pc:sldMk cId="513473313" sldId="259"/>
            <ac:spMk id="44" creationId="{E6006866-44CF-4F16-A053-8CE0080D4D6C}"/>
          </ac:spMkLst>
        </pc:spChg>
        <pc:spChg chg="add del">
          <ac:chgData name="Jack Rice" userId="ea3db33799abfb08" providerId="LiveId" clId="{EB22DAD3-9F78-478C-8B1C-5182ECAEB416}" dt="2021-12-09T21:04:58.831" v="2464" actId="26606"/>
          <ac:spMkLst>
            <pc:docMk/>
            <pc:sldMk cId="513473313" sldId="259"/>
            <ac:spMk id="46" creationId="{C642902F-4656-4563-AB0B-2EB57ACCD674}"/>
          </ac:spMkLst>
        </pc:spChg>
        <pc:spChg chg="add del">
          <ac:chgData name="Jack Rice" userId="ea3db33799abfb08" providerId="LiveId" clId="{EB22DAD3-9F78-478C-8B1C-5182ECAEB416}" dt="2021-12-09T21:04:58.831" v="2464" actId="26606"/>
          <ac:spMkLst>
            <pc:docMk/>
            <pc:sldMk cId="513473313" sldId="259"/>
            <ac:spMk id="47" creationId="{2793D4A6-D9A6-4743-902C-5C956F8CAE12}"/>
          </ac:spMkLst>
        </pc:spChg>
        <pc:spChg chg="add del">
          <ac:chgData name="Jack Rice" userId="ea3db33799abfb08" providerId="LiveId" clId="{EB22DAD3-9F78-478C-8B1C-5182ECAEB416}" dt="2021-12-09T21:04:58.831" v="2464" actId="26606"/>
          <ac:spMkLst>
            <pc:docMk/>
            <pc:sldMk cId="513473313" sldId="259"/>
            <ac:spMk id="48" creationId="{82D6E6E8-60D6-43DF-AB32-F009976E965A}"/>
          </ac:spMkLst>
        </pc:spChg>
        <pc:spChg chg="add del">
          <ac:chgData name="Jack Rice" userId="ea3db33799abfb08" providerId="LiveId" clId="{EB22DAD3-9F78-478C-8B1C-5182ECAEB416}" dt="2021-12-09T21:04:58.831" v="2464" actId="26606"/>
          <ac:spMkLst>
            <pc:docMk/>
            <pc:sldMk cId="513473313" sldId="259"/>
            <ac:spMk id="50" creationId="{BE24306B-0379-4C6F-80A1-5A7D01A13564}"/>
          </ac:spMkLst>
        </pc:spChg>
        <pc:spChg chg="add del">
          <ac:chgData name="Jack Rice" userId="ea3db33799abfb08" providerId="LiveId" clId="{EB22DAD3-9F78-478C-8B1C-5182ECAEB416}" dt="2021-12-09T21:04:58.831" v="2464" actId="26606"/>
          <ac:spMkLst>
            <pc:docMk/>
            <pc:sldMk cId="513473313" sldId="259"/>
            <ac:spMk id="51" creationId="{98F8BC0B-2185-4E1F-B3E4-6C4034B461AD}"/>
          </ac:spMkLst>
        </pc:spChg>
        <pc:spChg chg="add del">
          <ac:chgData name="Jack Rice" userId="ea3db33799abfb08" providerId="LiveId" clId="{EB22DAD3-9F78-478C-8B1C-5182ECAEB416}" dt="2021-12-09T21:04:58.831" v="2464" actId="26606"/>
          <ac:spMkLst>
            <pc:docMk/>
            <pc:sldMk cId="513473313" sldId="259"/>
            <ac:spMk id="52" creationId="{D546480A-E0C6-4424-9F5A-1C02889A1A6A}"/>
          </ac:spMkLst>
        </pc:spChg>
        <pc:spChg chg="add del">
          <ac:chgData name="Jack Rice" userId="ea3db33799abfb08" providerId="LiveId" clId="{EB22DAD3-9F78-478C-8B1C-5182ECAEB416}" dt="2021-12-09T21:04:58.831" v="2464" actId="26606"/>
          <ac:spMkLst>
            <pc:docMk/>
            <pc:sldMk cId="513473313" sldId="259"/>
            <ac:spMk id="53" creationId="{9204E438-647D-40F8-9613-FA00FF3E5094}"/>
          </ac:spMkLst>
        </pc:spChg>
        <pc:spChg chg="add del">
          <ac:chgData name="Jack Rice" userId="ea3db33799abfb08" providerId="LiveId" clId="{EB22DAD3-9F78-478C-8B1C-5182ECAEB416}" dt="2021-12-09T21:04:58.831" v="2464" actId="26606"/>
          <ac:spMkLst>
            <pc:docMk/>
            <pc:sldMk cId="513473313" sldId="259"/>
            <ac:spMk id="54" creationId="{4EE16D88-B2D1-4B7E-92B3-B0AD4F5B56FE}"/>
          </ac:spMkLst>
        </pc:spChg>
        <pc:spChg chg="add del">
          <ac:chgData name="Jack Rice" userId="ea3db33799abfb08" providerId="LiveId" clId="{EB22DAD3-9F78-478C-8B1C-5182ECAEB416}" dt="2021-12-09T21:04:59.965" v="2466" actId="26606"/>
          <ac:spMkLst>
            <pc:docMk/>
            <pc:sldMk cId="513473313" sldId="259"/>
            <ac:spMk id="56" creationId="{EB46D928-20CF-4C1C-8208-DDCC72244586}"/>
          </ac:spMkLst>
        </pc:spChg>
        <pc:spChg chg="add del">
          <ac:chgData name="Jack Rice" userId="ea3db33799abfb08" providerId="LiveId" clId="{EB22DAD3-9F78-478C-8B1C-5182ECAEB416}" dt="2021-12-09T21:04:59.965" v="2466" actId="26606"/>
          <ac:spMkLst>
            <pc:docMk/>
            <pc:sldMk cId="513473313" sldId="259"/>
            <ac:spMk id="57" creationId="{5C2DE013-7AB0-443B-97C3-22890570C3CC}"/>
          </ac:spMkLst>
        </pc:spChg>
        <pc:spChg chg="add del">
          <ac:chgData name="Jack Rice" userId="ea3db33799abfb08" providerId="LiveId" clId="{EB22DAD3-9F78-478C-8B1C-5182ECAEB416}" dt="2021-12-09T21:04:59.965" v="2466" actId="26606"/>
          <ac:spMkLst>
            <pc:docMk/>
            <pc:sldMk cId="513473313" sldId="259"/>
            <ac:spMk id="58" creationId="{7E83AE91-F8F2-46F6-88F8-CAD52520EF0D}"/>
          </ac:spMkLst>
        </pc:spChg>
        <pc:spChg chg="add del">
          <ac:chgData name="Jack Rice" userId="ea3db33799abfb08" providerId="LiveId" clId="{EB22DAD3-9F78-478C-8B1C-5182ECAEB416}" dt="2021-12-09T21:04:59.965" v="2466" actId="26606"/>
          <ac:spMkLst>
            <pc:docMk/>
            <pc:sldMk cId="513473313" sldId="259"/>
            <ac:spMk id="59" creationId="{EE9DCA04-0209-4A89-9CA1-8C95D074EC90}"/>
          </ac:spMkLst>
        </pc:spChg>
        <pc:spChg chg="add del">
          <ac:chgData name="Jack Rice" userId="ea3db33799abfb08" providerId="LiveId" clId="{EB22DAD3-9F78-478C-8B1C-5182ECAEB416}" dt="2021-12-09T21:04:59.965" v="2466" actId="26606"/>
          <ac:spMkLst>
            <pc:docMk/>
            <pc:sldMk cId="513473313" sldId="259"/>
            <ac:spMk id="60" creationId="{28AF75AF-6286-4AE5-ADE3-44B1FCBC74A5}"/>
          </ac:spMkLst>
        </pc:spChg>
        <pc:spChg chg="add del">
          <ac:chgData name="Jack Rice" userId="ea3db33799abfb08" providerId="LiveId" clId="{EB22DAD3-9F78-478C-8B1C-5182ECAEB416}" dt="2021-12-09T21:05:01.697" v="2468" actId="26606"/>
          <ac:spMkLst>
            <pc:docMk/>
            <pc:sldMk cId="513473313" sldId="259"/>
            <ac:spMk id="62" creationId="{5F54226A-15A5-4F46-926F-81F3EC4664A8}"/>
          </ac:spMkLst>
        </pc:spChg>
        <pc:spChg chg="add del">
          <ac:chgData name="Jack Rice" userId="ea3db33799abfb08" providerId="LiveId" clId="{EB22DAD3-9F78-478C-8B1C-5182ECAEB416}" dt="2021-12-09T21:05:01.697" v="2468" actId="26606"/>
          <ac:spMkLst>
            <pc:docMk/>
            <pc:sldMk cId="513473313" sldId="259"/>
            <ac:spMk id="63" creationId="{CFCF670F-3E94-4C8F-95AE-035FB459B9D2}"/>
          </ac:spMkLst>
        </pc:spChg>
        <pc:spChg chg="add del">
          <ac:chgData name="Jack Rice" userId="ea3db33799abfb08" providerId="LiveId" clId="{EB22DAD3-9F78-478C-8B1C-5182ECAEB416}" dt="2021-12-09T21:05:01.697" v="2468" actId="26606"/>
          <ac:spMkLst>
            <pc:docMk/>
            <pc:sldMk cId="513473313" sldId="259"/>
            <ac:spMk id="65" creationId="{2B399A60-3405-4647-A976-4CBC707A9B36}"/>
          </ac:spMkLst>
        </pc:spChg>
        <pc:spChg chg="add del">
          <ac:chgData name="Jack Rice" userId="ea3db33799abfb08" providerId="LiveId" clId="{EB22DAD3-9F78-478C-8B1C-5182ECAEB416}" dt="2021-12-09T21:05:01.697" v="2468" actId="26606"/>
          <ac:spMkLst>
            <pc:docMk/>
            <pc:sldMk cId="513473313" sldId="259"/>
            <ac:spMk id="66" creationId="{FE8FF351-900B-4AA7-B3CB-AA23F3577ED6}"/>
          </ac:spMkLst>
        </pc:spChg>
        <pc:spChg chg="add del">
          <ac:chgData name="Jack Rice" userId="ea3db33799abfb08" providerId="LiveId" clId="{EB22DAD3-9F78-478C-8B1C-5182ECAEB416}" dt="2021-12-09T21:05:01.697" v="2468" actId="26606"/>
          <ac:spMkLst>
            <pc:docMk/>
            <pc:sldMk cId="513473313" sldId="259"/>
            <ac:spMk id="67" creationId="{E0D90A09-10D4-4340-AC70-0AFDB3810B61}"/>
          </ac:spMkLst>
        </pc:spChg>
        <pc:spChg chg="add del">
          <ac:chgData name="Jack Rice" userId="ea3db33799abfb08" providerId="LiveId" clId="{EB22DAD3-9F78-478C-8B1C-5182ECAEB416}" dt="2021-12-09T21:05:01.697" v="2468" actId="26606"/>
          <ac:spMkLst>
            <pc:docMk/>
            <pc:sldMk cId="513473313" sldId="259"/>
            <ac:spMk id="68" creationId="{062DB908-A871-49E3-A635-30ADFEBCFE6B}"/>
          </ac:spMkLst>
        </pc:spChg>
        <pc:spChg chg="add del">
          <ac:chgData name="Jack Rice" userId="ea3db33799abfb08" providerId="LiveId" clId="{EB22DAD3-9F78-478C-8B1C-5182ECAEB416}" dt="2021-12-09T21:05:01.697" v="2468" actId="26606"/>
          <ac:spMkLst>
            <pc:docMk/>
            <pc:sldMk cId="513473313" sldId="259"/>
            <ac:spMk id="69" creationId="{8B2C4FD5-C5A9-45B4-83C5-3310D4EDEB4F}"/>
          </ac:spMkLst>
        </pc:spChg>
        <pc:spChg chg="add del">
          <ac:chgData name="Jack Rice" userId="ea3db33799abfb08" providerId="LiveId" clId="{EB22DAD3-9F78-478C-8B1C-5182ECAEB416}" dt="2021-12-09T21:05:01.697" v="2468" actId="26606"/>
          <ac:spMkLst>
            <pc:docMk/>
            <pc:sldMk cId="513473313" sldId="259"/>
            <ac:spMk id="70" creationId="{3E5F8535-F3B4-43C3-8595-D163FAA6BB2D}"/>
          </ac:spMkLst>
        </pc:spChg>
        <pc:spChg chg="add del">
          <ac:chgData name="Jack Rice" userId="ea3db33799abfb08" providerId="LiveId" clId="{EB22DAD3-9F78-478C-8B1C-5182ECAEB416}" dt="2021-12-09T21:05:01.697" v="2468" actId="26606"/>
          <ac:spMkLst>
            <pc:docMk/>
            <pc:sldMk cId="513473313" sldId="259"/>
            <ac:spMk id="71" creationId="{4F3F6827-0043-4CFE-98A8-95CE1B69B005}"/>
          </ac:spMkLst>
        </pc:spChg>
        <pc:spChg chg="add del">
          <ac:chgData name="Jack Rice" userId="ea3db33799abfb08" providerId="LiveId" clId="{EB22DAD3-9F78-478C-8B1C-5182ECAEB416}" dt="2021-12-09T21:05:02.879" v="2470" actId="26606"/>
          <ac:spMkLst>
            <pc:docMk/>
            <pc:sldMk cId="513473313" sldId="259"/>
            <ac:spMk id="73" creationId="{BA8475A3-3952-408D-8E93-626076E6D360}"/>
          </ac:spMkLst>
        </pc:spChg>
        <pc:spChg chg="add del">
          <ac:chgData name="Jack Rice" userId="ea3db33799abfb08" providerId="LiveId" clId="{EB22DAD3-9F78-478C-8B1C-5182ECAEB416}" dt="2021-12-09T21:05:02.879" v="2470" actId="26606"/>
          <ac:spMkLst>
            <pc:docMk/>
            <pc:sldMk cId="513473313" sldId="259"/>
            <ac:spMk id="74" creationId="{2D57056C-3580-48E4-9666-53A445F49042}"/>
          </ac:spMkLst>
        </pc:spChg>
        <pc:spChg chg="add del">
          <ac:chgData name="Jack Rice" userId="ea3db33799abfb08" providerId="LiveId" clId="{EB22DAD3-9F78-478C-8B1C-5182ECAEB416}" dt="2021-12-09T21:05:02.879" v="2470" actId="26606"/>
          <ac:spMkLst>
            <pc:docMk/>
            <pc:sldMk cId="513473313" sldId="259"/>
            <ac:spMk id="75" creationId="{41C87A45-5863-4DAD-A1ED-9DD72EF1D020}"/>
          </ac:spMkLst>
        </pc:spChg>
        <pc:spChg chg="add del">
          <ac:chgData name="Jack Rice" userId="ea3db33799abfb08" providerId="LiveId" clId="{EB22DAD3-9F78-478C-8B1C-5182ECAEB416}" dt="2021-12-09T21:05:02.879" v="2470" actId="26606"/>
          <ac:spMkLst>
            <pc:docMk/>
            <pc:sldMk cId="513473313" sldId="259"/>
            <ac:spMk id="76" creationId="{0480D754-2EAA-46BD-A784-B04FC0A6F95D}"/>
          </ac:spMkLst>
        </pc:spChg>
        <pc:spChg chg="add del">
          <ac:chgData name="Jack Rice" userId="ea3db33799abfb08" providerId="LiveId" clId="{EB22DAD3-9F78-478C-8B1C-5182ECAEB416}" dt="2021-12-09T21:05:02.879" v="2470" actId="26606"/>
          <ac:spMkLst>
            <pc:docMk/>
            <pc:sldMk cId="513473313" sldId="259"/>
            <ac:spMk id="78" creationId="{14BF5C5C-12B0-46A7-8912-9751C89D4779}"/>
          </ac:spMkLst>
        </pc:spChg>
        <pc:spChg chg="add del">
          <ac:chgData name="Jack Rice" userId="ea3db33799abfb08" providerId="LiveId" clId="{EB22DAD3-9F78-478C-8B1C-5182ECAEB416}" dt="2021-12-09T21:05:02.879" v="2470" actId="26606"/>
          <ac:spMkLst>
            <pc:docMk/>
            <pc:sldMk cId="513473313" sldId="259"/>
            <ac:spMk id="79" creationId="{0EF884FC-88CB-4669-9AA4-82CBE2BC033A}"/>
          </ac:spMkLst>
        </pc:spChg>
        <pc:spChg chg="add del">
          <ac:chgData name="Jack Rice" userId="ea3db33799abfb08" providerId="LiveId" clId="{EB22DAD3-9F78-478C-8B1C-5182ECAEB416}" dt="2021-12-09T21:05:02.879" v="2470" actId="26606"/>
          <ac:spMkLst>
            <pc:docMk/>
            <pc:sldMk cId="513473313" sldId="259"/>
            <ac:spMk id="80" creationId="{2B41C41C-66EC-4898-9CA2-D8BCD7FD57CE}"/>
          </ac:spMkLst>
        </pc:spChg>
        <pc:spChg chg="add del">
          <ac:chgData name="Jack Rice" userId="ea3db33799abfb08" providerId="LiveId" clId="{EB22DAD3-9F78-478C-8B1C-5182ECAEB416}" dt="2021-12-09T21:05:02.879" v="2470" actId="26606"/>
          <ac:spMkLst>
            <pc:docMk/>
            <pc:sldMk cId="513473313" sldId="259"/>
            <ac:spMk id="81" creationId="{1180F95C-403D-4961-9F97-F226C68788DA}"/>
          </ac:spMkLst>
        </pc:spChg>
        <pc:spChg chg="add del">
          <ac:chgData name="Jack Rice" userId="ea3db33799abfb08" providerId="LiveId" clId="{EB22DAD3-9F78-478C-8B1C-5182ECAEB416}" dt="2021-12-09T21:05:02.879" v="2470" actId="26606"/>
          <ac:spMkLst>
            <pc:docMk/>
            <pc:sldMk cId="513473313" sldId="259"/>
            <ac:spMk id="82" creationId="{04DD3E41-33C2-4660-BB4C-BBCF07F65FCD}"/>
          </ac:spMkLst>
        </pc:spChg>
        <pc:spChg chg="add del">
          <ac:chgData name="Jack Rice" userId="ea3db33799abfb08" providerId="LiveId" clId="{EB22DAD3-9F78-478C-8B1C-5182ECAEB416}" dt="2021-12-09T21:05:04.701" v="2472" actId="26606"/>
          <ac:spMkLst>
            <pc:docMk/>
            <pc:sldMk cId="513473313" sldId="259"/>
            <ac:spMk id="84" creationId="{0D3048CC-BFEE-499F-968D-9681FE25454C}"/>
          </ac:spMkLst>
        </pc:spChg>
        <pc:spChg chg="add del">
          <ac:chgData name="Jack Rice" userId="ea3db33799abfb08" providerId="LiveId" clId="{EB22DAD3-9F78-478C-8B1C-5182ECAEB416}" dt="2021-12-09T21:05:04.701" v="2472" actId="26606"/>
          <ac:spMkLst>
            <pc:docMk/>
            <pc:sldMk cId="513473313" sldId="259"/>
            <ac:spMk id="85" creationId="{2AF095ED-34C6-4B6B-BF2F-B18C3C6CD2B7}"/>
          </ac:spMkLst>
        </pc:spChg>
        <pc:spChg chg="add del">
          <ac:chgData name="Jack Rice" userId="ea3db33799abfb08" providerId="LiveId" clId="{EB22DAD3-9F78-478C-8B1C-5182ECAEB416}" dt="2021-12-09T21:05:04.701" v="2472" actId="26606"/>
          <ac:spMkLst>
            <pc:docMk/>
            <pc:sldMk cId="513473313" sldId="259"/>
            <ac:spMk id="86" creationId="{E80E2106-26D1-4CFC-9F58-A3D915C7A9D1}"/>
          </ac:spMkLst>
        </pc:spChg>
        <pc:spChg chg="add del">
          <ac:chgData name="Jack Rice" userId="ea3db33799abfb08" providerId="LiveId" clId="{EB22DAD3-9F78-478C-8B1C-5182ECAEB416}" dt="2021-12-09T21:05:04.701" v="2472" actId="26606"/>
          <ac:spMkLst>
            <pc:docMk/>
            <pc:sldMk cId="513473313" sldId="259"/>
            <ac:spMk id="88" creationId="{82C98A42-D33B-4523-A0B2-4904C32B7090}"/>
          </ac:spMkLst>
        </pc:spChg>
        <pc:spChg chg="add del">
          <ac:chgData name="Jack Rice" userId="ea3db33799abfb08" providerId="LiveId" clId="{EB22DAD3-9F78-478C-8B1C-5182ECAEB416}" dt="2021-12-09T21:05:04.701" v="2472" actId="26606"/>
          <ac:spMkLst>
            <pc:docMk/>
            <pc:sldMk cId="513473313" sldId="259"/>
            <ac:spMk id="89" creationId="{B314DF03-4B84-4C63-9500-DC80BCA1BBFF}"/>
          </ac:spMkLst>
        </pc:spChg>
        <pc:spChg chg="add del">
          <ac:chgData name="Jack Rice" userId="ea3db33799abfb08" providerId="LiveId" clId="{EB22DAD3-9F78-478C-8B1C-5182ECAEB416}" dt="2021-12-09T21:05:04.701" v="2472" actId="26606"/>
          <ac:spMkLst>
            <pc:docMk/>
            <pc:sldMk cId="513473313" sldId="259"/>
            <ac:spMk id="90" creationId="{4B11F6ED-4E48-4FF6-BA92-430AFEED2450}"/>
          </ac:spMkLst>
        </pc:spChg>
        <pc:spChg chg="add del">
          <ac:chgData name="Jack Rice" userId="ea3db33799abfb08" providerId="LiveId" clId="{EB22DAD3-9F78-478C-8B1C-5182ECAEB416}" dt="2021-12-09T21:05:04.701" v="2472" actId="26606"/>
          <ac:spMkLst>
            <pc:docMk/>
            <pc:sldMk cId="513473313" sldId="259"/>
            <ac:spMk id="91" creationId="{C0C2C24D-DBC6-4FC3-8BD4-31D3CC1A3DF9}"/>
          </ac:spMkLst>
        </pc:spChg>
        <pc:spChg chg="add del">
          <ac:chgData name="Jack Rice" userId="ea3db33799abfb08" providerId="LiveId" clId="{EB22DAD3-9F78-478C-8B1C-5182ECAEB416}" dt="2021-12-09T21:05:04.701" v="2472" actId="26606"/>
          <ac:spMkLst>
            <pc:docMk/>
            <pc:sldMk cId="513473313" sldId="259"/>
            <ac:spMk id="92" creationId="{57B513E8-3CAA-4B4E-92DE-D3EA3E17B3B6}"/>
          </ac:spMkLst>
        </pc:spChg>
        <pc:spChg chg="add del">
          <ac:chgData name="Jack Rice" userId="ea3db33799abfb08" providerId="LiveId" clId="{EB22DAD3-9F78-478C-8B1C-5182ECAEB416}" dt="2021-12-09T21:05:07.863" v="2474" actId="26606"/>
          <ac:spMkLst>
            <pc:docMk/>
            <pc:sldMk cId="513473313" sldId="259"/>
            <ac:spMk id="94" creationId="{08B6F245-60D7-4CD9-8BCF-CB69CAD7FA67}"/>
          </ac:spMkLst>
        </pc:spChg>
        <pc:spChg chg="add del">
          <ac:chgData name="Jack Rice" userId="ea3db33799abfb08" providerId="LiveId" clId="{EB22DAD3-9F78-478C-8B1C-5182ECAEB416}" dt="2021-12-09T21:05:07.863" v="2474" actId="26606"/>
          <ac:spMkLst>
            <pc:docMk/>
            <pc:sldMk cId="513473313" sldId="259"/>
            <ac:spMk id="96" creationId="{8EEEC5CF-3E53-4FAA-AFEC-FA45175568D5}"/>
          </ac:spMkLst>
        </pc:spChg>
        <pc:spChg chg="add del">
          <ac:chgData name="Jack Rice" userId="ea3db33799abfb08" providerId="LiveId" clId="{EB22DAD3-9F78-478C-8B1C-5182ECAEB416}" dt="2021-12-09T21:05:07.863" v="2474" actId="26606"/>
          <ac:spMkLst>
            <pc:docMk/>
            <pc:sldMk cId="513473313" sldId="259"/>
            <ac:spMk id="97" creationId="{D32D6460-DEC0-4034-A56D-F284EF3BEDE3}"/>
          </ac:spMkLst>
        </pc:spChg>
        <pc:spChg chg="add del">
          <ac:chgData name="Jack Rice" userId="ea3db33799abfb08" providerId="LiveId" clId="{EB22DAD3-9F78-478C-8B1C-5182ECAEB416}" dt="2021-12-09T21:05:07.863" v="2474" actId="26606"/>
          <ac:spMkLst>
            <pc:docMk/>
            <pc:sldMk cId="513473313" sldId="259"/>
            <ac:spMk id="98" creationId="{61DFB0D9-DBCB-4A65-8146-03122D53AAC5}"/>
          </ac:spMkLst>
        </pc:spChg>
        <pc:spChg chg="add del">
          <ac:chgData name="Jack Rice" userId="ea3db33799abfb08" providerId="LiveId" clId="{EB22DAD3-9F78-478C-8B1C-5182ECAEB416}" dt="2021-12-09T21:05:08.661" v="2476" actId="26606"/>
          <ac:spMkLst>
            <pc:docMk/>
            <pc:sldMk cId="513473313" sldId="259"/>
            <ac:spMk id="100" creationId="{E6006866-44CF-4F16-A053-8CE0080D4D6C}"/>
          </ac:spMkLst>
        </pc:spChg>
        <pc:spChg chg="add mod">
          <ac:chgData name="Jack Rice" userId="ea3db33799abfb08" providerId="LiveId" clId="{EB22DAD3-9F78-478C-8B1C-5182ECAEB416}" dt="2021-12-09T21:15:13.644" v="2728" actId="1076"/>
          <ac:spMkLst>
            <pc:docMk/>
            <pc:sldMk cId="513473313" sldId="259"/>
            <ac:spMk id="101" creationId="{7D9AFA11-5458-45D5-A173-9C7BF0DE15FC}"/>
          </ac:spMkLst>
        </pc:spChg>
        <pc:spChg chg="add del">
          <ac:chgData name="Jack Rice" userId="ea3db33799abfb08" providerId="LiveId" clId="{EB22DAD3-9F78-478C-8B1C-5182ECAEB416}" dt="2021-12-09T21:05:14.351" v="2478" actId="26606"/>
          <ac:spMkLst>
            <pc:docMk/>
            <pc:sldMk cId="513473313" sldId="259"/>
            <ac:spMk id="102" creationId="{5F54226A-15A5-4F46-926F-81F3EC4664A8}"/>
          </ac:spMkLst>
        </pc:spChg>
        <pc:spChg chg="add del">
          <ac:chgData name="Jack Rice" userId="ea3db33799abfb08" providerId="LiveId" clId="{EB22DAD3-9F78-478C-8B1C-5182ECAEB416}" dt="2021-12-09T21:05:14.351" v="2478" actId="26606"/>
          <ac:spMkLst>
            <pc:docMk/>
            <pc:sldMk cId="513473313" sldId="259"/>
            <ac:spMk id="103" creationId="{CFCF670F-3E94-4C8F-95AE-035FB459B9D2}"/>
          </ac:spMkLst>
        </pc:spChg>
        <pc:spChg chg="add del">
          <ac:chgData name="Jack Rice" userId="ea3db33799abfb08" providerId="LiveId" clId="{EB22DAD3-9F78-478C-8B1C-5182ECAEB416}" dt="2021-12-09T21:05:14.351" v="2478" actId="26606"/>
          <ac:spMkLst>
            <pc:docMk/>
            <pc:sldMk cId="513473313" sldId="259"/>
            <ac:spMk id="105" creationId="{36D50BAE-2B1C-44EA-98D3-FF227A6942F3}"/>
          </ac:spMkLst>
        </pc:spChg>
        <pc:spChg chg="add del">
          <ac:chgData name="Jack Rice" userId="ea3db33799abfb08" providerId="LiveId" clId="{EB22DAD3-9F78-478C-8B1C-5182ECAEB416}" dt="2021-12-09T21:05:14.351" v="2478" actId="26606"/>
          <ac:spMkLst>
            <pc:docMk/>
            <pc:sldMk cId="513473313" sldId="259"/>
            <ac:spMk id="106" creationId="{A0354A3E-8646-42D8-BBA1-296667346E2E}"/>
          </ac:spMkLst>
        </pc:spChg>
        <pc:spChg chg="add del">
          <ac:chgData name="Jack Rice" userId="ea3db33799abfb08" providerId="LiveId" clId="{EB22DAD3-9F78-478C-8B1C-5182ECAEB416}" dt="2021-12-09T21:05:14.351" v="2478" actId="26606"/>
          <ac:spMkLst>
            <pc:docMk/>
            <pc:sldMk cId="513473313" sldId="259"/>
            <ac:spMk id="107" creationId="{8D8F64D4-85B6-4B50-8267-A34225759265}"/>
          </ac:spMkLst>
        </pc:spChg>
        <pc:spChg chg="add del">
          <ac:chgData name="Jack Rice" userId="ea3db33799abfb08" providerId="LiveId" clId="{EB22DAD3-9F78-478C-8B1C-5182ECAEB416}" dt="2021-12-09T21:05:14.351" v="2478" actId="26606"/>
          <ac:spMkLst>
            <pc:docMk/>
            <pc:sldMk cId="513473313" sldId="259"/>
            <ac:spMk id="108" creationId="{982E57E1-FBFC-4937-B6B9-C381D1C95225}"/>
          </ac:spMkLst>
        </pc:spChg>
        <pc:spChg chg="add del">
          <ac:chgData name="Jack Rice" userId="ea3db33799abfb08" providerId="LiveId" clId="{EB22DAD3-9F78-478C-8B1C-5182ECAEB416}" dt="2021-12-09T21:05:14.351" v="2478" actId="26606"/>
          <ac:spMkLst>
            <pc:docMk/>
            <pc:sldMk cId="513473313" sldId="259"/>
            <ac:spMk id="110" creationId="{A08B6943-0110-4993-B7F6-7A6A1EC667AE}"/>
          </ac:spMkLst>
        </pc:spChg>
        <pc:spChg chg="add del">
          <ac:chgData name="Jack Rice" userId="ea3db33799abfb08" providerId="LiveId" clId="{EB22DAD3-9F78-478C-8B1C-5182ECAEB416}" dt="2021-12-09T21:05:14.351" v="2478" actId="26606"/>
          <ac:spMkLst>
            <pc:docMk/>
            <pc:sldMk cId="513473313" sldId="259"/>
            <ac:spMk id="111" creationId="{011BBFEE-907A-4DF1-9F7B-C5211B637BE9}"/>
          </ac:spMkLst>
        </pc:spChg>
        <pc:spChg chg="add mod">
          <ac:chgData name="Jack Rice" userId="ea3db33799abfb08" providerId="LiveId" clId="{EB22DAD3-9F78-478C-8B1C-5182ECAEB416}" dt="2021-12-09T21:15:11.263" v="2727" actId="1076"/>
          <ac:spMkLst>
            <pc:docMk/>
            <pc:sldMk cId="513473313" sldId="259"/>
            <ac:spMk id="112" creationId="{B1F76C77-DEE5-428D-A39C-432700D74EBE}"/>
          </ac:spMkLst>
        </pc:spChg>
        <pc:spChg chg="add">
          <ac:chgData name="Jack Rice" userId="ea3db33799abfb08" providerId="LiveId" clId="{EB22DAD3-9F78-478C-8B1C-5182ECAEB416}" dt="2021-12-09T21:05:14.357" v="2479" actId="26606"/>
          <ac:spMkLst>
            <pc:docMk/>
            <pc:sldMk cId="513473313" sldId="259"/>
            <ac:spMk id="113" creationId="{C642902F-4656-4563-AB0B-2EB57ACCD674}"/>
          </ac:spMkLst>
        </pc:spChg>
        <pc:spChg chg="add">
          <ac:chgData name="Jack Rice" userId="ea3db33799abfb08" providerId="LiveId" clId="{EB22DAD3-9F78-478C-8B1C-5182ECAEB416}" dt="2021-12-09T21:05:14.357" v="2479" actId="26606"/>
          <ac:spMkLst>
            <pc:docMk/>
            <pc:sldMk cId="513473313" sldId="259"/>
            <ac:spMk id="114" creationId="{2793D4A6-D9A6-4743-902C-5C956F8CAE12}"/>
          </ac:spMkLst>
        </pc:spChg>
        <pc:spChg chg="add">
          <ac:chgData name="Jack Rice" userId="ea3db33799abfb08" providerId="LiveId" clId="{EB22DAD3-9F78-478C-8B1C-5182ECAEB416}" dt="2021-12-09T21:05:14.357" v="2479" actId="26606"/>
          <ac:spMkLst>
            <pc:docMk/>
            <pc:sldMk cId="513473313" sldId="259"/>
            <ac:spMk id="115" creationId="{82D6E6E8-60D6-43DF-AB32-F009976E965A}"/>
          </ac:spMkLst>
        </pc:spChg>
        <pc:spChg chg="add">
          <ac:chgData name="Jack Rice" userId="ea3db33799abfb08" providerId="LiveId" clId="{EB22DAD3-9F78-478C-8B1C-5182ECAEB416}" dt="2021-12-09T21:05:14.357" v="2479" actId="26606"/>
          <ac:spMkLst>
            <pc:docMk/>
            <pc:sldMk cId="513473313" sldId="259"/>
            <ac:spMk id="117" creationId="{BE24306B-0379-4C6F-80A1-5A7D01A13564}"/>
          </ac:spMkLst>
        </pc:spChg>
        <pc:spChg chg="add">
          <ac:chgData name="Jack Rice" userId="ea3db33799abfb08" providerId="LiveId" clId="{EB22DAD3-9F78-478C-8B1C-5182ECAEB416}" dt="2021-12-09T21:05:14.357" v="2479" actId="26606"/>
          <ac:spMkLst>
            <pc:docMk/>
            <pc:sldMk cId="513473313" sldId="259"/>
            <ac:spMk id="118" creationId="{98F8BC0B-2185-4E1F-B3E4-6C4034B461AD}"/>
          </ac:spMkLst>
        </pc:spChg>
        <pc:spChg chg="add mod">
          <ac:chgData name="Jack Rice" userId="ea3db33799abfb08" providerId="LiveId" clId="{EB22DAD3-9F78-478C-8B1C-5182ECAEB416}" dt="2021-12-09T21:21:18.493" v="3246" actId="20577"/>
          <ac:spMkLst>
            <pc:docMk/>
            <pc:sldMk cId="513473313" sldId="259"/>
            <ac:spMk id="119" creationId="{D546480A-E0C6-4424-9F5A-1C02889A1A6A}"/>
          </ac:spMkLst>
        </pc:spChg>
        <pc:spChg chg="add">
          <ac:chgData name="Jack Rice" userId="ea3db33799abfb08" providerId="LiveId" clId="{EB22DAD3-9F78-478C-8B1C-5182ECAEB416}" dt="2021-12-09T21:05:14.357" v="2479" actId="26606"/>
          <ac:spMkLst>
            <pc:docMk/>
            <pc:sldMk cId="513473313" sldId="259"/>
            <ac:spMk id="120" creationId="{9204E438-647D-40F8-9613-FA00FF3E5094}"/>
          </ac:spMkLst>
        </pc:spChg>
        <pc:spChg chg="add">
          <ac:chgData name="Jack Rice" userId="ea3db33799abfb08" providerId="LiveId" clId="{EB22DAD3-9F78-478C-8B1C-5182ECAEB416}" dt="2021-12-09T21:05:14.357" v="2479" actId="26606"/>
          <ac:spMkLst>
            <pc:docMk/>
            <pc:sldMk cId="513473313" sldId="259"/>
            <ac:spMk id="121" creationId="{4EE16D88-B2D1-4B7E-92B3-B0AD4F5B56FE}"/>
          </ac:spMkLst>
        </pc:spChg>
        <pc:spChg chg="add mod">
          <ac:chgData name="Jack Rice" userId="ea3db33799abfb08" providerId="LiveId" clId="{EB22DAD3-9F78-478C-8B1C-5182ECAEB416}" dt="2021-12-09T21:15:18.850" v="2729" actId="1076"/>
          <ac:spMkLst>
            <pc:docMk/>
            <pc:sldMk cId="513473313" sldId="259"/>
            <ac:spMk id="122" creationId="{3FB78DA5-C380-4CE7-AED0-73CBD91AE45D}"/>
          </ac:spMkLst>
        </pc:spChg>
        <pc:spChg chg="add mod">
          <ac:chgData name="Jack Rice" userId="ea3db33799abfb08" providerId="LiveId" clId="{EB22DAD3-9F78-478C-8B1C-5182ECAEB416}" dt="2021-12-09T21:15:43.627" v="2736" actId="1076"/>
          <ac:spMkLst>
            <pc:docMk/>
            <pc:sldMk cId="513473313" sldId="259"/>
            <ac:spMk id="123" creationId="{CBB54BF7-B5DE-4FCD-9B29-1CA9E7E2B5A9}"/>
          </ac:spMkLst>
        </pc:spChg>
        <pc:spChg chg="add mod">
          <ac:chgData name="Jack Rice" userId="ea3db33799abfb08" providerId="LiveId" clId="{EB22DAD3-9F78-478C-8B1C-5182ECAEB416}" dt="2021-12-09T21:15:32.800" v="2733" actId="1076"/>
          <ac:spMkLst>
            <pc:docMk/>
            <pc:sldMk cId="513473313" sldId="259"/>
            <ac:spMk id="124" creationId="{AA39E5D6-5D9E-4E02-8E98-3C9FCE7CFBA0}"/>
          </ac:spMkLst>
        </pc:spChg>
        <pc:spChg chg="add mod">
          <ac:chgData name="Jack Rice" userId="ea3db33799abfb08" providerId="LiveId" clId="{EB22DAD3-9F78-478C-8B1C-5182ECAEB416}" dt="2021-12-09T21:15:40.289" v="2735" actId="1076"/>
          <ac:spMkLst>
            <pc:docMk/>
            <pc:sldMk cId="513473313" sldId="259"/>
            <ac:spMk id="125" creationId="{BEEA828D-A92E-47A5-9794-349A6EBE1C54}"/>
          </ac:spMkLst>
        </pc:spChg>
        <pc:spChg chg="add mod">
          <ac:chgData name="Jack Rice" userId="ea3db33799abfb08" providerId="LiveId" clId="{EB22DAD3-9F78-478C-8B1C-5182ECAEB416}" dt="2021-12-09T21:16:01.136" v="2738" actId="1076"/>
          <ac:spMkLst>
            <pc:docMk/>
            <pc:sldMk cId="513473313" sldId="259"/>
            <ac:spMk id="126" creationId="{C807EDA1-512D-423E-A3AB-788BB715D900}"/>
          </ac:spMkLst>
        </pc:spChg>
        <pc:spChg chg="add mod">
          <ac:chgData name="Jack Rice" userId="ea3db33799abfb08" providerId="LiveId" clId="{EB22DAD3-9F78-478C-8B1C-5182ECAEB416}" dt="2021-12-09T21:16:01.136" v="2738" actId="1076"/>
          <ac:spMkLst>
            <pc:docMk/>
            <pc:sldMk cId="513473313" sldId="259"/>
            <ac:spMk id="127" creationId="{A4DADE31-1353-41D3-9D9D-9EF3792A91C0}"/>
          </ac:spMkLst>
        </pc:spChg>
        <pc:spChg chg="add mod">
          <ac:chgData name="Jack Rice" userId="ea3db33799abfb08" providerId="LiveId" clId="{EB22DAD3-9F78-478C-8B1C-5182ECAEB416}" dt="2021-12-09T21:16:01.136" v="2738" actId="1076"/>
          <ac:spMkLst>
            <pc:docMk/>
            <pc:sldMk cId="513473313" sldId="259"/>
            <ac:spMk id="128" creationId="{2D8C3C1A-E8AD-4D93-B9A5-B3D9A2664BAF}"/>
          </ac:spMkLst>
        </pc:spChg>
        <pc:spChg chg="add mod">
          <ac:chgData name="Jack Rice" userId="ea3db33799abfb08" providerId="LiveId" clId="{EB22DAD3-9F78-478C-8B1C-5182ECAEB416}" dt="2021-12-09T21:16:01.136" v="2738" actId="1076"/>
          <ac:spMkLst>
            <pc:docMk/>
            <pc:sldMk cId="513473313" sldId="259"/>
            <ac:spMk id="129" creationId="{D6F9E9D9-FC9E-44A7-9BCF-328E09067343}"/>
          </ac:spMkLst>
        </pc:spChg>
        <pc:spChg chg="add mod">
          <ac:chgData name="Jack Rice" userId="ea3db33799abfb08" providerId="LiveId" clId="{EB22DAD3-9F78-478C-8B1C-5182ECAEB416}" dt="2021-12-09T21:16:07.561" v="2740" actId="1076"/>
          <ac:spMkLst>
            <pc:docMk/>
            <pc:sldMk cId="513473313" sldId="259"/>
            <ac:spMk id="130" creationId="{E80CFF2B-7D69-45C4-BD86-26A9B3A63729}"/>
          </ac:spMkLst>
        </pc:spChg>
        <pc:spChg chg="add mod">
          <ac:chgData name="Jack Rice" userId="ea3db33799abfb08" providerId="LiveId" clId="{EB22DAD3-9F78-478C-8B1C-5182ECAEB416}" dt="2021-12-09T21:16:07.561" v="2740" actId="1076"/>
          <ac:spMkLst>
            <pc:docMk/>
            <pc:sldMk cId="513473313" sldId="259"/>
            <ac:spMk id="131" creationId="{2F6E26D9-941A-45CB-ADB5-F70FD40793E3}"/>
          </ac:spMkLst>
        </pc:spChg>
        <pc:spChg chg="add mod">
          <ac:chgData name="Jack Rice" userId="ea3db33799abfb08" providerId="LiveId" clId="{EB22DAD3-9F78-478C-8B1C-5182ECAEB416}" dt="2021-12-09T21:16:07.561" v="2740" actId="1076"/>
          <ac:spMkLst>
            <pc:docMk/>
            <pc:sldMk cId="513473313" sldId="259"/>
            <ac:spMk id="132" creationId="{DDB8A4D8-3725-48BD-9F7D-672BF246FCCC}"/>
          </ac:spMkLst>
        </pc:spChg>
        <pc:spChg chg="add mod">
          <ac:chgData name="Jack Rice" userId="ea3db33799abfb08" providerId="LiveId" clId="{EB22DAD3-9F78-478C-8B1C-5182ECAEB416}" dt="2021-12-09T21:16:07.561" v="2740" actId="1076"/>
          <ac:spMkLst>
            <pc:docMk/>
            <pc:sldMk cId="513473313" sldId="259"/>
            <ac:spMk id="133" creationId="{B8489BD1-2D2F-4304-B74C-8B459AA78208}"/>
          </ac:spMkLst>
        </pc:spChg>
        <pc:spChg chg="add mod">
          <ac:chgData name="Jack Rice" userId="ea3db33799abfb08" providerId="LiveId" clId="{EB22DAD3-9F78-478C-8B1C-5182ECAEB416}" dt="2021-12-09T21:16:14.080" v="2742" actId="1076"/>
          <ac:spMkLst>
            <pc:docMk/>
            <pc:sldMk cId="513473313" sldId="259"/>
            <ac:spMk id="134" creationId="{32040AD8-3B58-47F8-9C22-5B3BA1B462A3}"/>
          </ac:spMkLst>
        </pc:spChg>
        <pc:spChg chg="add mod">
          <ac:chgData name="Jack Rice" userId="ea3db33799abfb08" providerId="LiveId" clId="{EB22DAD3-9F78-478C-8B1C-5182ECAEB416}" dt="2021-12-09T21:16:14.080" v="2742" actId="1076"/>
          <ac:spMkLst>
            <pc:docMk/>
            <pc:sldMk cId="513473313" sldId="259"/>
            <ac:spMk id="135" creationId="{050C5F37-BCF4-4B05-B3C9-FAB05465E678}"/>
          </ac:spMkLst>
        </pc:spChg>
        <pc:spChg chg="add mod">
          <ac:chgData name="Jack Rice" userId="ea3db33799abfb08" providerId="LiveId" clId="{EB22DAD3-9F78-478C-8B1C-5182ECAEB416}" dt="2021-12-09T21:16:14.080" v="2742" actId="1076"/>
          <ac:spMkLst>
            <pc:docMk/>
            <pc:sldMk cId="513473313" sldId="259"/>
            <ac:spMk id="136" creationId="{BD644E09-D5C2-4A81-A2DA-60E32354D7AC}"/>
          </ac:spMkLst>
        </pc:spChg>
        <pc:spChg chg="add mod">
          <ac:chgData name="Jack Rice" userId="ea3db33799abfb08" providerId="LiveId" clId="{EB22DAD3-9F78-478C-8B1C-5182ECAEB416}" dt="2021-12-09T21:16:14.080" v="2742" actId="1076"/>
          <ac:spMkLst>
            <pc:docMk/>
            <pc:sldMk cId="513473313" sldId="259"/>
            <ac:spMk id="137" creationId="{949BF516-57B5-416A-894B-BCF6576751EF}"/>
          </ac:spMkLst>
        </pc:spChg>
        <pc:picChg chg="add mod ord modCrop">
          <ac:chgData name="Jack Rice" userId="ea3db33799abfb08" providerId="LiveId" clId="{EB22DAD3-9F78-478C-8B1C-5182ECAEB416}" dt="2021-12-09T21:07:21.372" v="2509" actId="1076"/>
          <ac:picMkLst>
            <pc:docMk/>
            <pc:sldMk cId="513473313" sldId="259"/>
            <ac:picMk id="5" creationId="{33F8893A-ECF2-4B89-9E06-39E388BE235C}"/>
          </ac:picMkLst>
        </pc:picChg>
        <pc:picChg chg="add mod ord modCrop">
          <ac:chgData name="Jack Rice" userId="ea3db33799abfb08" providerId="LiveId" clId="{EB22DAD3-9F78-478C-8B1C-5182ECAEB416}" dt="2021-12-09T21:15:34.170" v="2734" actId="1076"/>
          <ac:picMkLst>
            <pc:docMk/>
            <pc:sldMk cId="513473313" sldId="259"/>
            <ac:picMk id="7" creationId="{9FBE2163-9627-4D38-81D4-7A9F33520A65}"/>
          </ac:picMkLst>
        </pc:picChg>
        <pc:picChg chg="add mod ord modCrop">
          <ac:chgData name="Jack Rice" userId="ea3db33799abfb08" providerId="LiveId" clId="{EB22DAD3-9F78-478C-8B1C-5182ECAEB416}" dt="2021-12-09T21:08:51.854" v="2531" actId="1076"/>
          <ac:picMkLst>
            <pc:docMk/>
            <pc:sldMk cId="513473313" sldId="259"/>
            <ac:picMk id="9" creationId="{8A9F6736-D531-48E7-BD49-15F7E304C78B}"/>
          </ac:picMkLst>
        </pc:picChg>
        <pc:picChg chg="add mod ord modCrop">
          <ac:chgData name="Jack Rice" userId="ea3db33799abfb08" providerId="LiveId" clId="{EB22DAD3-9F78-478C-8B1C-5182ECAEB416}" dt="2021-12-09T21:07:52.319" v="2515" actId="14100"/>
          <ac:picMkLst>
            <pc:docMk/>
            <pc:sldMk cId="513473313" sldId="259"/>
            <ac:picMk id="11" creationId="{B62B9652-C7BD-4526-A066-DA6F1110ED9F}"/>
          </ac:picMkLst>
        </pc:picChg>
        <pc:cxnChg chg="add del">
          <ac:chgData name="Jack Rice" userId="ea3db33799abfb08" providerId="LiveId" clId="{EB22DAD3-9F78-478C-8B1C-5182ECAEB416}" dt="2021-12-09T21:04:55.258" v="2458" actId="26606"/>
          <ac:cxnSpMkLst>
            <pc:docMk/>
            <pc:sldMk cId="513473313" sldId="259"/>
            <ac:cxnSpMk id="24" creationId="{FDF97CA6-0525-4AD4-8E21-2C9A75DB7A01}"/>
          </ac:cxnSpMkLst>
        </pc:cxnChg>
        <pc:cxnChg chg="add del">
          <ac:chgData name="Jack Rice" userId="ea3db33799abfb08" providerId="LiveId" clId="{EB22DAD3-9F78-478C-8B1C-5182ECAEB416}" dt="2021-12-09T21:04:56.686" v="2460" actId="26606"/>
          <ac:cxnSpMkLst>
            <pc:docMk/>
            <pc:sldMk cId="513473313" sldId="259"/>
            <ac:cxnSpMk id="36" creationId="{90479AEA-6C87-4786-A668-54BF815A73D7}"/>
          </ac:cxnSpMkLst>
        </pc:cxnChg>
        <pc:cxnChg chg="add del">
          <ac:chgData name="Jack Rice" userId="ea3db33799abfb08" providerId="LiveId" clId="{EB22DAD3-9F78-478C-8B1C-5182ECAEB416}" dt="2021-12-09T21:04:56.686" v="2460" actId="26606"/>
          <ac:cxnSpMkLst>
            <pc:docMk/>
            <pc:sldMk cId="513473313" sldId="259"/>
            <ac:cxnSpMk id="41" creationId="{7105A204-F287-4494-909D-5FD20667E7D1}"/>
          </ac:cxnSpMkLst>
        </pc:cxnChg>
        <pc:cxnChg chg="add del">
          <ac:chgData name="Jack Rice" userId="ea3db33799abfb08" providerId="LiveId" clId="{EB22DAD3-9F78-478C-8B1C-5182ECAEB416}" dt="2021-12-09T21:04:58.831" v="2464" actId="26606"/>
          <ac:cxnSpMkLst>
            <pc:docMk/>
            <pc:sldMk cId="513473313" sldId="259"/>
            <ac:cxnSpMk id="49" creationId="{FDF97CA6-0525-4AD4-8E21-2C9A75DB7A01}"/>
          </ac:cxnSpMkLst>
        </pc:cxnChg>
        <pc:cxnChg chg="add del">
          <ac:chgData name="Jack Rice" userId="ea3db33799abfb08" providerId="LiveId" clId="{EB22DAD3-9F78-478C-8B1C-5182ECAEB416}" dt="2021-12-09T21:05:01.697" v="2468" actId="26606"/>
          <ac:cxnSpMkLst>
            <pc:docMk/>
            <pc:sldMk cId="513473313" sldId="259"/>
            <ac:cxnSpMk id="64" creationId="{90479AEA-6C87-4786-A668-54BF815A73D7}"/>
          </ac:cxnSpMkLst>
        </pc:cxnChg>
        <pc:cxnChg chg="add del">
          <ac:chgData name="Jack Rice" userId="ea3db33799abfb08" providerId="LiveId" clId="{EB22DAD3-9F78-478C-8B1C-5182ECAEB416}" dt="2021-12-09T21:05:02.879" v="2470" actId="26606"/>
          <ac:cxnSpMkLst>
            <pc:docMk/>
            <pc:sldMk cId="513473313" sldId="259"/>
            <ac:cxnSpMk id="77" creationId="{CF099F8D-E727-44BC-9275-1EC5736F04C7}"/>
          </ac:cxnSpMkLst>
        </pc:cxnChg>
        <pc:cxnChg chg="add del">
          <ac:chgData name="Jack Rice" userId="ea3db33799abfb08" providerId="LiveId" clId="{EB22DAD3-9F78-478C-8B1C-5182ECAEB416}" dt="2021-12-09T21:05:04.701" v="2472" actId="26606"/>
          <ac:cxnSpMkLst>
            <pc:docMk/>
            <pc:sldMk cId="513473313" sldId="259"/>
            <ac:cxnSpMk id="87" creationId="{9E02610F-7D0E-44AD-ADE2-F343EC06F793}"/>
          </ac:cxnSpMkLst>
        </pc:cxnChg>
        <pc:cxnChg chg="add del">
          <ac:chgData name="Jack Rice" userId="ea3db33799abfb08" providerId="LiveId" clId="{EB22DAD3-9F78-478C-8B1C-5182ECAEB416}" dt="2021-12-09T21:05:07.863" v="2474" actId="26606"/>
          <ac:cxnSpMkLst>
            <pc:docMk/>
            <pc:sldMk cId="513473313" sldId="259"/>
            <ac:cxnSpMk id="95" creationId="{A3BEF99A-1C80-4DD9-8F86-B128CC29283D}"/>
          </ac:cxnSpMkLst>
        </pc:cxnChg>
        <pc:cxnChg chg="add del">
          <ac:chgData name="Jack Rice" userId="ea3db33799abfb08" providerId="LiveId" clId="{EB22DAD3-9F78-478C-8B1C-5182ECAEB416}" dt="2021-12-09T21:05:14.351" v="2478" actId="26606"/>
          <ac:cxnSpMkLst>
            <pc:docMk/>
            <pc:sldMk cId="513473313" sldId="259"/>
            <ac:cxnSpMk id="104" creationId="{90479AEA-6C87-4786-A668-54BF815A73D7}"/>
          </ac:cxnSpMkLst>
        </pc:cxnChg>
        <pc:cxnChg chg="add del">
          <ac:chgData name="Jack Rice" userId="ea3db33799abfb08" providerId="LiveId" clId="{EB22DAD3-9F78-478C-8B1C-5182ECAEB416}" dt="2021-12-09T21:05:14.351" v="2478" actId="26606"/>
          <ac:cxnSpMkLst>
            <pc:docMk/>
            <pc:sldMk cId="513473313" sldId="259"/>
            <ac:cxnSpMk id="109" creationId="{7105A204-F287-4494-909D-5FD20667E7D1}"/>
          </ac:cxnSpMkLst>
        </pc:cxnChg>
        <pc:cxnChg chg="add">
          <ac:chgData name="Jack Rice" userId="ea3db33799abfb08" providerId="LiveId" clId="{EB22DAD3-9F78-478C-8B1C-5182ECAEB416}" dt="2021-12-09T21:05:14.357" v="2479" actId="26606"/>
          <ac:cxnSpMkLst>
            <pc:docMk/>
            <pc:sldMk cId="513473313" sldId="259"/>
            <ac:cxnSpMk id="116" creationId="{FDF97CA6-0525-4AD4-8E21-2C9A75DB7A01}"/>
          </ac:cxnSpMkLst>
        </pc:cxnChg>
      </pc:sldChg>
      <pc:sldChg chg="new del">
        <pc:chgData name="Jack Rice" userId="ea3db33799abfb08" providerId="LiveId" clId="{EB22DAD3-9F78-478C-8B1C-5182ECAEB416}" dt="2021-12-09T21:33:31.215" v="3992" actId="47"/>
        <pc:sldMkLst>
          <pc:docMk/>
          <pc:sldMk cId="123766596" sldId="260"/>
        </pc:sldMkLst>
      </pc:sldChg>
      <pc:sldChg chg="modSp new del mod">
        <pc:chgData name="Jack Rice" userId="ea3db33799abfb08" providerId="LiveId" clId="{EB22DAD3-9F78-478C-8B1C-5182ECAEB416}" dt="2021-12-09T21:33:41.144" v="3996" actId="47"/>
        <pc:sldMkLst>
          <pc:docMk/>
          <pc:sldMk cId="2487676817" sldId="261"/>
        </pc:sldMkLst>
        <pc:spChg chg="mod">
          <ac:chgData name="Jack Rice" userId="ea3db33799abfb08" providerId="LiveId" clId="{EB22DAD3-9F78-478C-8B1C-5182ECAEB416}" dt="2021-12-09T20:45:47.420" v="1602" actId="20577"/>
          <ac:spMkLst>
            <pc:docMk/>
            <pc:sldMk cId="2487676817" sldId="261"/>
            <ac:spMk id="2" creationId="{DF90CF9E-EFCA-45D7-80D6-B679567E5F27}"/>
          </ac:spMkLst>
        </pc:spChg>
      </pc:sldChg>
      <pc:sldChg chg="new del">
        <pc:chgData name="Jack Rice" userId="ea3db33799abfb08" providerId="LiveId" clId="{EB22DAD3-9F78-478C-8B1C-5182ECAEB416}" dt="2021-12-09T20:46:25.605" v="1604" actId="2696"/>
        <pc:sldMkLst>
          <pc:docMk/>
          <pc:sldMk cId="1862583665" sldId="262"/>
        </pc:sldMkLst>
      </pc:sldChg>
      <pc:sldChg chg="addSp delSp modSp add mod setBg">
        <pc:chgData name="Jack Rice" userId="ea3db33799abfb08" providerId="LiveId" clId="{EB22DAD3-9F78-478C-8B1C-5182ECAEB416}" dt="2021-12-09T20:52:46.662" v="1899" actId="20577"/>
        <pc:sldMkLst>
          <pc:docMk/>
          <pc:sldMk cId="3035889498" sldId="262"/>
        </pc:sldMkLst>
        <pc:spChg chg="mod">
          <ac:chgData name="Jack Rice" userId="ea3db33799abfb08" providerId="LiveId" clId="{EB22DAD3-9F78-478C-8B1C-5182ECAEB416}" dt="2021-12-09T20:52:46.662" v="1899" actId="20577"/>
          <ac:spMkLst>
            <pc:docMk/>
            <pc:sldMk cId="3035889498" sldId="262"/>
            <ac:spMk id="2" creationId="{91CED434-23C8-4094-B961-3DBD8A2D174F}"/>
          </ac:spMkLst>
        </pc:spChg>
        <pc:spChg chg="mod ord">
          <ac:chgData name="Jack Rice" userId="ea3db33799abfb08" providerId="LiveId" clId="{EB22DAD3-9F78-478C-8B1C-5182ECAEB416}" dt="2021-12-09T20:51:58.728" v="1886" actId="26606"/>
          <ac:spMkLst>
            <pc:docMk/>
            <pc:sldMk cId="3035889498" sldId="262"/>
            <ac:spMk id="3" creationId="{3E92FFA0-6262-498C-B37F-93F425548B5B}"/>
          </ac:spMkLst>
        </pc:spChg>
        <pc:spChg chg="add del">
          <ac:chgData name="Jack Rice" userId="ea3db33799abfb08" providerId="LiveId" clId="{EB22DAD3-9F78-478C-8B1C-5182ECAEB416}" dt="2021-12-09T20:51:42.522" v="1874" actId="26606"/>
          <ac:spMkLst>
            <pc:docMk/>
            <pc:sldMk cId="3035889498" sldId="262"/>
            <ac:spMk id="12" creationId="{E5958DBC-F4DA-42A8-8C52-860179790ECD}"/>
          </ac:spMkLst>
        </pc:spChg>
        <pc:spChg chg="add del">
          <ac:chgData name="Jack Rice" userId="ea3db33799abfb08" providerId="LiveId" clId="{EB22DAD3-9F78-478C-8B1C-5182ECAEB416}" dt="2021-12-09T20:51:42.522" v="1874" actId="26606"/>
          <ac:spMkLst>
            <pc:docMk/>
            <pc:sldMk cId="3035889498" sldId="262"/>
            <ac:spMk id="16" creationId="{51DDD252-D7C8-4CE5-9C61-D60D722BC217}"/>
          </ac:spMkLst>
        </pc:spChg>
        <pc:spChg chg="add del">
          <ac:chgData name="Jack Rice" userId="ea3db33799abfb08" providerId="LiveId" clId="{EB22DAD3-9F78-478C-8B1C-5182ECAEB416}" dt="2021-12-09T20:51:42.522" v="1874" actId="26606"/>
          <ac:spMkLst>
            <pc:docMk/>
            <pc:sldMk cId="3035889498" sldId="262"/>
            <ac:spMk id="18" creationId="{2FBD75F5-C49C-4F6A-8D43-7A5939C23307}"/>
          </ac:spMkLst>
        </pc:spChg>
        <pc:spChg chg="add del">
          <ac:chgData name="Jack Rice" userId="ea3db33799abfb08" providerId="LiveId" clId="{EB22DAD3-9F78-478C-8B1C-5182ECAEB416}" dt="2021-12-09T20:51:43.797" v="1876" actId="26606"/>
          <ac:spMkLst>
            <pc:docMk/>
            <pc:sldMk cId="3035889498" sldId="262"/>
            <ac:spMk id="20" creationId="{73B90B8B-F76B-4130-8370-38033EEACB93}"/>
          </ac:spMkLst>
        </pc:spChg>
        <pc:spChg chg="add del">
          <ac:chgData name="Jack Rice" userId="ea3db33799abfb08" providerId="LiveId" clId="{EB22DAD3-9F78-478C-8B1C-5182ECAEB416}" dt="2021-12-09T20:51:43.797" v="1876" actId="26606"/>
          <ac:spMkLst>
            <pc:docMk/>
            <pc:sldMk cId="3035889498" sldId="262"/>
            <ac:spMk id="22" creationId="{91C67939-3FD0-4B45-8AA4-9FE55C7EE127}"/>
          </ac:spMkLst>
        </pc:spChg>
        <pc:spChg chg="add del">
          <ac:chgData name="Jack Rice" userId="ea3db33799abfb08" providerId="LiveId" clId="{EB22DAD3-9F78-478C-8B1C-5182ECAEB416}" dt="2021-12-09T20:51:43.797" v="1876" actId="26606"/>
          <ac:spMkLst>
            <pc:docMk/>
            <pc:sldMk cId="3035889498" sldId="262"/>
            <ac:spMk id="23" creationId="{0981A96A-A87C-4F87-845A-3B0A6529F543}"/>
          </ac:spMkLst>
        </pc:spChg>
        <pc:spChg chg="add del">
          <ac:chgData name="Jack Rice" userId="ea3db33799abfb08" providerId="LiveId" clId="{EB22DAD3-9F78-478C-8B1C-5182ECAEB416}" dt="2021-12-09T20:51:48.074" v="1882" actId="26606"/>
          <ac:spMkLst>
            <pc:docMk/>
            <pc:sldMk cId="3035889498" sldId="262"/>
            <ac:spMk id="24" creationId="{54D683B1-E7B7-4AF5-8BF1-00757F13FBE1}"/>
          </ac:spMkLst>
        </pc:spChg>
        <pc:spChg chg="add del">
          <ac:chgData name="Jack Rice" userId="ea3db33799abfb08" providerId="LiveId" clId="{EB22DAD3-9F78-478C-8B1C-5182ECAEB416}" dt="2021-12-09T20:51:45.919" v="1878" actId="26606"/>
          <ac:spMkLst>
            <pc:docMk/>
            <pc:sldMk cId="3035889498" sldId="262"/>
            <ac:spMk id="25" creationId="{90F35747-2822-4D06-BE10-CD33AC6B09C1}"/>
          </ac:spMkLst>
        </pc:spChg>
        <pc:spChg chg="add del">
          <ac:chgData name="Jack Rice" userId="ea3db33799abfb08" providerId="LiveId" clId="{EB22DAD3-9F78-478C-8B1C-5182ECAEB416}" dt="2021-12-09T20:51:45.919" v="1878" actId="26606"/>
          <ac:spMkLst>
            <pc:docMk/>
            <pc:sldMk cId="3035889498" sldId="262"/>
            <ac:spMk id="26" creationId="{CC2C4466-5B1B-4361-B9D9-39ED9A8A3481}"/>
          </ac:spMkLst>
        </pc:spChg>
        <pc:spChg chg="add del">
          <ac:chgData name="Jack Rice" userId="ea3db33799abfb08" providerId="LiveId" clId="{EB22DAD3-9F78-478C-8B1C-5182ECAEB416}" dt="2021-12-09T20:51:45.919" v="1878" actId="26606"/>
          <ac:spMkLst>
            <pc:docMk/>
            <pc:sldMk cId="3035889498" sldId="262"/>
            <ac:spMk id="27" creationId="{FD745DAE-5A8A-44FA-937C-CD65CF7AE696}"/>
          </ac:spMkLst>
        </pc:spChg>
        <pc:spChg chg="add del">
          <ac:chgData name="Jack Rice" userId="ea3db33799abfb08" providerId="LiveId" clId="{EB22DAD3-9F78-478C-8B1C-5182ECAEB416}" dt="2021-12-09T20:51:45.919" v="1878" actId="26606"/>
          <ac:spMkLst>
            <pc:docMk/>
            <pc:sldMk cId="3035889498" sldId="262"/>
            <ac:spMk id="28" creationId="{67696AA1-B1DD-4C75-9AC1-69EE9F65FF96}"/>
          </ac:spMkLst>
        </pc:spChg>
        <pc:spChg chg="add del">
          <ac:chgData name="Jack Rice" userId="ea3db33799abfb08" providerId="LiveId" clId="{EB22DAD3-9F78-478C-8B1C-5182ECAEB416}" dt="2021-12-09T20:51:46.871" v="1880" actId="26606"/>
          <ac:spMkLst>
            <pc:docMk/>
            <pc:sldMk cId="3035889498" sldId="262"/>
            <ac:spMk id="30" creationId="{73B90B8B-F76B-4130-8370-38033EEACB93}"/>
          </ac:spMkLst>
        </pc:spChg>
        <pc:spChg chg="add del">
          <ac:chgData name="Jack Rice" userId="ea3db33799abfb08" providerId="LiveId" clId="{EB22DAD3-9F78-478C-8B1C-5182ECAEB416}" dt="2021-12-09T20:51:46.871" v="1880" actId="26606"/>
          <ac:spMkLst>
            <pc:docMk/>
            <pc:sldMk cId="3035889498" sldId="262"/>
            <ac:spMk id="32" creationId="{91C67939-3FD0-4B45-8AA4-9FE55C7EE127}"/>
          </ac:spMkLst>
        </pc:spChg>
        <pc:spChg chg="add del">
          <ac:chgData name="Jack Rice" userId="ea3db33799abfb08" providerId="LiveId" clId="{EB22DAD3-9F78-478C-8B1C-5182ECAEB416}" dt="2021-12-09T20:51:46.871" v="1880" actId="26606"/>
          <ac:spMkLst>
            <pc:docMk/>
            <pc:sldMk cId="3035889498" sldId="262"/>
            <ac:spMk id="33" creationId="{0981A96A-A87C-4F87-845A-3B0A6529F543}"/>
          </ac:spMkLst>
        </pc:spChg>
        <pc:spChg chg="add del">
          <ac:chgData name="Jack Rice" userId="ea3db33799abfb08" providerId="LiveId" clId="{EB22DAD3-9F78-478C-8B1C-5182ECAEB416}" dt="2021-12-09T20:51:48.074" v="1882" actId="26606"/>
          <ac:spMkLst>
            <pc:docMk/>
            <pc:sldMk cId="3035889498" sldId="262"/>
            <ac:spMk id="35" creationId="{4CFCD50F-4BF3-4733-BD42-5567080A7017}"/>
          </ac:spMkLst>
        </pc:spChg>
        <pc:spChg chg="add del">
          <ac:chgData name="Jack Rice" userId="ea3db33799abfb08" providerId="LiveId" clId="{EB22DAD3-9F78-478C-8B1C-5182ECAEB416}" dt="2021-12-09T20:51:48.074" v="1882" actId="26606"/>
          <ac:spMkLst>
            <pc:docMk/>
            <pc:sldMk cId="3035889498" sldId="262"/>
            <ac:spMk id="36" creationId="{97C2466A-2320-4205-BDC2-056CD8BC2C53}"/>
          </ac:spMkLst>
        </pc:spChg>
        <pc:spChg chg="add del">
          <ac:chgData name="Jack Rice" userId="ea3db33799abfb08" providerId="LiveId" clId="{EB22DAD3-9F78-478C-8B1C-5182ECAEB416}" dt="2021-12-09T20:51:48.074" v="1882" actId="26606"/>
          <ac:spMkLst>
            <pc:docMk/>
            <pc:sldMk cId="3035889498" sldId="262"/>
            <ac:spMk id="37" creationId="{C24F77B6-3AFC-4981-A39A-15994073E10F}"/>
          </ac:spMkLst>
        </pc:spChg>
        <pc:spChg chg="add del">
          <ac:chgData name="Jack Rice" userId="ea3db33799abfb08" providerId="LiveId" clId="{EB22DAD3-9F78-478C-8B1C-5182ECAEB416}" dt="2021-12-09T20:51:48.074" v="1882" actId="26606"/>
          <ac:spMkLst>
            <pc:docMk/>
            <pc:sldMk cId="3035889498" sldId="262"/>
            <ac:spMk id="39" creationId="{B7D21A87-2874-4438-84BA-E02F7C632784}"/>
          </ac:spMkLst>
        </pc:spChg>
        <pc:spChg chg="add del">
          <ac:chgData name="Jack Rice" userId="ea3db33799abfb08" providerId="LiveId" clId="{EB22DAD3-9F78-478C-8B1C-5182ECAEB416}" dt="2021-12-09T20:51:48.074" v="1882" actId="26606"/>
          <ac:spMkLst>
            <pc:docMk/>
            <pc:sldMk cId="3035889498" sldId="262"/>
            <ac:spMk id="40" creationId="{0B0A69F5-520C-404C-9614-071AAE13870F}"/>
          </ac:spMkLst>
        </pc:spChg>
        <pc:spChg chg="add del">
          <ac:chgData name="Jack Rice" userId="ea3db33799abfb08" providerId="LiveId" clId="{EB22DAD3-9F78-478C-8B1C-5182ECAEB416}" dt="2021-12-09T20:51:48.074" v="1882" actId="26606"/>
          <ac:spMkLst>
            <pc:docMk/>
            <pc:sldMk cId="3035889498" sldId="262"/>
            <ac:spMk id="41" creationId="{7B07ECB0-AC96-4F4F-AB0C-44EA1353CE09}"/>
          </ac:spMkLst>
        </pc:spChg>
        <pc:spChg chg="add del">
          <ac:chgData name="Jack Rice" userId="ea3db33799abfb08" providerId="LiveId" clId="{EB22DAD3-9F78-478C-8B1C-5182ECAEB416}" dt="2021-12-09T20:51:58.728" v="1886" actId="26606"/>
          <ac:spMkLst>
            <pc:docMk/>
            <pc:sldMk cId="3035889498" sldId="262"/>
            <ac:spMk id="43" creationId="{73B90B8B-F76B-4130-8370-38033EEACB93}"/>
          </ac:spMkLst>
        </pc:spChg>
        <pc:spChg chg="add del">
          <ac:chgData name="Jack Rice" userId="ea3db33799abfb08" providerId="LiveId" clId="{EB22DAD3-9F78-478C-8B1C-5182ECAEB416}" dt="2021-12-09T20:51:58.728" v="1886" actId="26606"/>
          <ac:spMkLst>
            <pc:docMk/>
            <pc:sldMk cId="3035889498" sldId="262"/>
            <ac:spMk id="45" creationId="{91C67939-3FD0-4B45-8AA4-9FE55C7EE127}"/>
          </ac:spMkLst>
        </pc:spChg>
        <pc:spChg chg="add del">
          <ac:chgData name="Jack Rice" userId="ea3db33799abfb08" providerId="LiveId" clId="{EB22DAD3-9F78-478C-8B1C-5182ECAEB416}" dt="2021-12-09T20:51:58.728" v="1886" actId="26606"/>
          <ac:spMkLst>
            <pc:docMk/>
            <pc:sldMk cId="3035889498" sldId="262"/>
            <ac:spMk id="46" creationId="{0981A96A-A87C-4F87-845A-3B0A6529F543}"/>
          </ac:spMkLst>
        </pc:spChg>
        <pc:picChg chg="add mod ord">
          <ac:chgData name="Jack Rice" userId="ea3db33799abfb08" providerId="LiveId" clId="{EB22DAD3-9F78-478C-8B1C-5182ECAEB416}" dt="2021-12-09T20:52:15.540" v="1890" actId="1076"/>
          <ac:picMkLst>
            <pc:docMk/>
            <pc:sldMk cId="3035889498" sldId="262"/>
            <ac:picMk id="5" creationId="{B6E5BDE7-EFB7-4265-A7A2-18E7ACDF6140}"/>
          </ac:picMkLst>
        </pc:picChg>
        <pc:picChg chg="add mod">
          <ac:chgData name="Jack Rice" userId="ea3db33799abfb08" providerId="LiveId" clId="{EB22DAD3-9F78-478C-8B1C-5182ECAEB416}" dt="2021-12-09T20:52:14.157" v="1889" actId="1076"/>
          <ac:picMkLst>
            <pc:docMk/>
            <pc:sldMk cId="3035889498" sldId="262"/>
            <ac:picMk id="7" creationId="{F2E4DC6B-1466-4556-A6B8-1E5983A656B2}"/>
          </ac:picMkLst>
        </pc:picChg>
        <pc:cxnChg chg="add del">
          <ac:chgData name="Jack Rice" userId="ea3db33799abfb08" providerId="LiveId" clId="{EB22DAD3-9F78-478C-8B1C-5182ECAEB416}" dt="2021-12-09T20:51:42.522" v="1874" actId="26606"/>
          <ac:cxnSpMkLst>
            <pc:docMk/>
            <pc:sldMk cId="3035889498" sldId="262"/>
            <ac:cxnSpMk id="14" creationId="{79FCC9A9-2031-4283-9B27-34B62BB7F305}"/>
          </ac:cxnSpMkLst>
        </pc:cxnChg>
        <pc:cxnChg chg="add del">
          <ac:chgData name="Jack Rice" userId="ea3db33799abfb08" providerId="LiveId" clId="{EB22DAD3-9F78-478C-8B1C-5182ECAEB416}" dt="2021-12-09T20:51:43.797" v="1876" actId="26606"/>
          <ac:cxnSpMkLst>
            <pc:docMk/>
            <pc:sldMk cId="3035889498" sldId="262"/>
            <ac:cxnSpMk id="21" creationId="{C2D93264-3FF9-4175-A7FA-F927F0F77AA0}"/>
          </ac:cxnSpMkLst>
        </pc:cxnChg>
        <pc:cxnChg chg="add del">
          <ac:chgData name="Jack Rice" userId="ea3db33799abfb08" providerId="LiveId" clId="{EB22DAD3-9F78-478C-8B1C-5182ECAEB416}" dt="2021-12-09T20:51:46.871" v="1880" actId="26606"/>
          <ac:cxnSpMkLst>
            <pc:docMk/>
            <pc:sldMk cId="3035889498" sldId="262"/>
            <ac:cxnSpMk id="31" creationId="{C2D93264-3FF9-4175-A7FA-F927F0F77AA0}"/>
          </ac:cxnSpMkLst>
        </pc:cxnChg>
        <pc:cxnChg chg="add del">
          <ac:chgData name="Jack Rice" userId="ea3db33799abfb08" providerId="LiveId" clId="{EB22DAD3-9F78-478C-8B1C-5182ECAEB416}" dt="2021-12-09T20:51:48.074" v="1882" actId="26606"/>
          <ac:cxnSpMkLst>
            <pc:docMk/>
            <pc:sldMk cId="3035889498" sldId="262"/>
            <ac:cxnSpMk id="38" creationId="{E622A300-A12E-4C3D-A574-71AFFA8F2B51}"/>
          </ac:cxnSpMkLst>
        </pc:cxnChg>
        <pc:cxnChg chg="add del">
          <ac:chgData name="Jack Rice" userId="ea3db33799abfb08" providerId="LiveId" clId="{EB22DAD3-9F78-478C-8B1C-5182ECAEB416}" dt="2021-12-09T20:51:58.728" v="1886" actId="26606"/>
          <ac:cxnSpMkLst>
            <pc:docMk/>
            <pc:sldMk cId="3035889498" sldId="262"/>
            <ac:cxnSpMk id="44" creationId="{C2D93264-3FF9-4175-A7FA-F927F0F77AA0}"/>
          </ac:cxnSpMkLst>
        </pc:cxnChg>
      </pc:sldChg>
      <pc:sldChg chg="addSp delSp modSp add mod setBg">
        <pc:chgData name="Jack Rice" userId="ea3db33799abfb08" providerId="LiveId" clId="{EB22DAD3-9F78-478C-8B1C-5182ECAEB416}" dt="2021-12-09T21:03:26.591" v="2450" actId="114"/>
        <pc:sldMkLst>
          <pc:docMk/>
          <pc:sldMk cId="2898610940" sldId="263"/>
        </pc:sldMkLst>
        <pc:spChg chg="mod">
          <ac:chgData name="Jack Rice" userId="ea3db33799abfb08" providerId="LiveId" clId="{EB22DAD3-9F78-478C-8B1C-5182ECAEB416}" dt="2021-12-09T20:57:17.914" v="2176" actId="26606"/>
          <ac:spMkLst>
            <pc:docMk/>
            <pc:sldMk cId="2898610940" sldId="263"/>
            <ac:spMk id="2" creationId="{91CED434-23C8-4094-B961-3DBD8A2D174F}"/>
          </ac:spMkLst>
        </pc:spChg>
        <pc:spChg chg="mod ord">
          <ac:chgData name="Jack Rice" userId="ea3db33799abfb08" providerId="LiveId" clId="{EB22DAD3-9F78-478C-8B1C-5182ECAEB416}" dt="2021-12-09T21:03:26.591" v="2450" actId="114"/>
          <ac:spMkLst>
            <pc:docMk/>
            <pc:sldMk cId="2898610940" sldId="263"/>
            <ac:spMk id="3" creationId="{3E92FFA0-6262-498C-B37F-93F425548B5B}"/>
          </ac:spMkLst>
        </pc:spChg>
        <pc:spChg chg="add del">
          <ac:chgData name="Jack Rice" userId="ea3db33799abfb08" providerId="LiveId" clId="{EB22DAD3-9F78-478C-8B1C-5182ECAEB416}" dt="2021-12-09T20:56:27.411" v="2155" actId="26606"/>
          <ac:spMkLst>
            <pc:docMk/>
            <pc:sldMk cId="2898610940" sldId="263"/>
            <ac:spMk id="14" creationId="{90F35747-2822-4D06-BE10-CD33AC6B09C1}"/>
          </ac:spMkLst>
        </pc:spChg>
        <pc:spChg chg="add mod">
          <ac:chgData name="Jack Rice" userId="ea3db33799abfb08" providerId="LiveId" clId="{EB22DAD3-9F78-478C-8B1C-5182ECAEB416}" dt="2021-12-09T21:00:26.346" v="2248" actId="20577"/>
          <ac:spMkLst>
            <pc:docMk/>
            <pc:sldMk cId="2898610940" sldId="263"/>
            <ac:spMk id="15" creationId="{EA7142D0-E96F-48F9-9EB2-4C25C4511AEA}"/>
          </ac:spMkLst>
        </pc:spChg>
        <pc:spChg chg="add del">
          <ac:chgData name="Jack Rice" userId="ea3db33799abfb08" providerId="LiveId" clId="{EB22DAD3-9F78-478C-8B1C-5182ECAEB416}" dt="2021-12-09T20:56:27.411" v="2155" actId="26606"/>
          <ac:spMkLst>
            <pc:docMk/>
            <pc:sldMk cId="2898610940" sldId="263"/>
            <ac:spMk id="16" creationId="{CC2C4466-5B1B-4361-B9D9-39ED9A8A3481}"/>
          </ac:spMkLst>
        </pc:spChg>
        <pc:spChg chg="add del">
          <ac:chgData name="Jack Rice" userId="ea3db33799abfb08" providerId="LiveId" clId="{EB22DAD3-9F78-478C-8B1C-5182ECAEB416}" dt="2021-12-09T20:56:27.411" v="2155" actId="26606"/>
          <ac:spMkLst>
            <pc:docMk/>
            <pc:sldMk cId="2898610940" sldId="263"/>
            <ac:spMk id="18" creationId="{FD745DAE-5A8A-44FA-937C-CD65CF7AE696}"/>
          </ac:spMkLst>
        </pc:spChg>
        <pc:spChg chg="add del">
          <ac:chgData name="Jack Rice" userId="ea3db33799abfb08" providerId="LiveId" clId="{EB22DAD3-9F78-478C-8B1C-5182ECAEB416}" dt="2021-12-09T20:56:27.411" v="2155" actId="26606"/>
          <ac:spMkLst>
            <pc:docMk/>
            <pc:sldMk cId="2898610940" sldId="263"/>
            <ac:spMk id="20" creationId="{67696AA1-B1DD-4C75-9AC1-69EE9F65FF96}"/>
          </ac:spMkLst>
        </pc:spChg>
        <pc:spChg chg="add del">
          <ac:chgData name="Jack Rice" userId="ea3db33799abfb08" providerId="LiveId" clId="{EB22DAD3-9F78-478C-8B1C-5182ECAEB416}" dt="2021-12-09T20:57:17.914" v="2176" actId="26606"/>
          <ac:spMkLst>
            <pc:docMk/>
            <pc:sldMk cId="2898610940" sldId="263"/>
            <ac:spMk id="22" creationId="{E5958DBC-F4DA-42A8-8C52-860179790ECD}"/>
          </ac:spMkLst>
        </pc:spChg>
        <pc:spChg chg="add del">
          <ac:chgData name="Jack Rice" userId="ea3db33799abfb08" providerId="LiveId" clId="{EB22DAD3-9F78-478C-8B1C-5182ECAEB416}" dt="2021-12-09T20:57:17.914" v="2176" actId="26606"/>
          <ac:spMkLst>
            <pc:docMk/>
            <pc:sldMk cId="2898610940" sldId="263"/>
            <ac:spMk id="24" creationId="{51DDD252-D7C8-4CE5-9C61-D60D722BC217}"/>
          </ac:spMkLst>
        </pc:spChg>
        <pc:spChg chg="add del">
          <ac:chgData name="Jack Rice" userId="ea3db33799abfb08" providerId="LiveId" clId="{EB22DAD3-9F78-478C-8B1C-5182ECAEB416}" dt="2021-12-09T20:57:17.914" v="2176" actId="26606"/>
          <ac:spMkLst>
            <pc:docMk/>
            <pc:sldMk cId="2898610940" sldId="263"/>
            <ac:spMk id="25" creationId="{2FBD75F5-C49C-4F6A-8D43-7A5939C23307}"/>
          </ac:spMkLst>
        </pc:spChg>
        <pc:spChg chg="add del">
          <ac:chgData name="Jack Rice" userId="ea3db33799abfb08" providerId="LiveId" clId="{EB22DAD3-9F78-478C-8B1C-5182ECAEB416}" dt="2021-12-09T20:57:13.087" v="2169" actId="26606"/>
          <ac:spMkLst>
            <pc:docMk/>
            <pc:sldMk cId="2898610940" sldId="263"/>
            <ac:spMk id="27" creationId="{CCBD7F24-76AF-485A-8CDA-BD14BB87DAED}"/>
          </ac:spMkLst>
        </pc:spChg>
        <pc:spChg chg="add del">
          <ac:chgData name="Jack Rice" userId="ea3db33799abfb08" providerId="LiveId" clId="{EB22DAD3-9F78-478C-8B1C-5182ECAEB416}" dt="2021-12-09T20:57:13.087" v="2169" actId="26606"/>
          <ac:spMkLst>
            <pc:docMk/>
            <pc:sldMk cId="2898610940" sldId="263"/>
            <ac:spMk id="29" creationId="{DBC45491-5547-43EE-A47D-B35FF1E5D1EC}"/>
          </ac:spMkLst>
        </pc:spChg>
        <pc:spChg chg="add del">
          <ac:chgData name="Jack Rice" userId="ea3db33799abfb08" providerId="LiveId" clId="{EB22DAD3-9F78-478C-8B1C-5182ECAEB416}" dt="2021-12-09T20:56:59.464" v="2161" actId="26606"/>
          <ac:spMkLst>
            <pc:docMk/>
            <pc:sldMk cId="2898610940" sldId="263"/>
            <ac:spMk id="30" creationId="{2EB56A1A-8685-45C8-A64C-D5045ACB42B0}"/>
          </ac:spMkLst>
        </pc:spChg>
        <pc:spChg chg="add del">
          <ac:chgData name="Jack Rice" userId="ea3db33799abfb08" providerId="LiveId" clId="{EB22DAD3-9F78-478C-8B1C-5182ECAEB416}" dt="2021-12-09T20:57:13.087" v="2169" actId="26606"/>
          <ac:spMkLst>
            <pc:docMk/>
            <pc:sldMk cId="2898610940" sldId="263"/>
            <ac:spMk id="31" creationId="{83EC4747-42A5-473A-BE8A-E5B5FE37ED21}"/>
          </ac:spMkLst>
        </pc:spChg>
        <pc:spChg chg="add del">
          <ac:chgData name="Jack Rice" userId="ea3db33799abfb08" providerId="LiveId" clId="{EB22DAD3-9F78-478C-8B1C-5182ECAEB416}" dt="2021-12-09T20:56:59.464" v="2161" actId="26606"/>
          <ac:spMkLst>
            <pc:docMk/>
            <pc:sldMk cId="2898610940" sldId="263"/>
            <ac:spMk id="32" creationId="{79DF55E6-8C71-4381-81E4-31D3EBC96DFC}"/>
          </ac:spMkLst>
        </pc:spChg>
        <pc:spChg chg="add del">
          <ac:chgData name="Jack Rice" userId="ea3db33799abfb08" providerId="LiveId" clId="{EB22DAD3-9F78-478C-8B1C-5182ECAEB416}" dt="2021-12-09T20:57:13.087" v="2169" actId="26606"/>
          <ac:spMkLst>
            <pc:docMk/>
            <pc:sldMk cId="2898610940" sldId="263"/>
            <ac:spMk id="33" creationId="{44CED4F7-01F5-434A-A0BB-233942471D65}"/>
          </ac:spMkLst>
        </pc:spChg>
        <pc:spChg chg="add del">
          <ac:chgData name="Jack Rice" userId="ea3db33799abfb08" providerId="LiveId" clId="{EB22DAD3-9F78-478C-8B1C-5182ECAEB416}" dt="2021-12-09T20:57:16.163" v="2171" actId="26606"/>
          <ac:spMkLst>
            <pc:docMk/>
            <pc:sldMk cId="2898610940" sldId="263"/>
            <ac:spMk id="35" creationId="{72C68451-C4CB-4C4D-93E5-947CC9B0FC88}"/>
          </ac:spMkLst>
        </pc:spChg>
        <pc:spChg chg="add del">
          <ac:chgData name="Jack Rice" userId="ea3db33799abfb08" providerId="LiveId" clId="{EB22DAD3-9F78-478C-8B1C-5182ECAEB416}" dt="2021-12-09T20:56:59.464" v="2161" actId="26606"/>
          <ac:spMkLst>
            <pc:docMk/>
            <pc:sldMk cId="2898610940" sldId="263"/>
            <ac:spMk id="36" creationId="{19DE44C1-A00E-40B3-B723-D1199BD4EB72}"/>
          </ac:spMkLst>
        </pc:spChg>
        <pc:spChg chg="add del">
          <ac:chgData name="Jack Rice" userId="ea3db33799abfb08" providerId="LiveId" clId="{EB22DAD3-9F78-478C-8B1C-5182ECAEB416}" dt="2021-12-09T20:57:16.163" v="2171" actId="26606"/>
          <ac:spMkLst>
            <pc:docMk/>
            <pc:sldMk cId="2898610940" sldId="263"/>
            <ac:spMk id="37" creationId="{E6CB3857-9381-42C9-810F-3DBD20581C9D}"/>
          </ac:spMkLst>
        </pc:spChg>
        <pc:spChg chg="add del">
          <ac:chgData name="Jack Rice" userId="ea3db33799abfb08" providerId="LiveId" clId="{EB22DAD3-9F78-478C-8B1C-5182ECAEB416}" dt="2021-12-09T20:56:59.464" v="2161" actId="26606"/>
          <ac:spMkLst>
            <pc:docMk/>
            <pc:sldMk cId="2898610940" sldId="263"/>
            <ac:spMk id="38" creationId="{5DD14EB9-7D82-468B-B45D-876BE90A5EAF}"/>
          </ac:spMkLst>
        </pc:spChg>
        <pc:spChg chg="add del">
          <ac:chgData name="Jack Rice" userId="ea3db33799abfb08" providerId="LiveId" clId="{EB22DAD3-9F78-478C-8B1C-5182ECAEB416}" dt="2021-12-09T20:57:16.163" v="2171" actId="26606"/>
          <ac:spMkLst>
            <pc:docMk/>
            <pc:sldMk cId="2898610940" sldId="263"/>
            <ac:spMk id="39" creationId="{6FE87080-9C7B-430B-8D46-C8E6AEE45CAE}"/>
          </ac:spMkLst>
        </pc:spChg>
        <pc:spChg chg="add del">
          <ac:chgData name="Jack Rice" userId="ea3db33799abfb08" providerId="LiveId" clId="{EB22DAD3-9F78-478C-8B1C-5182ECAEB416}" dt="2021-12-09T20:56:59.464" v="2161" actId="26606"/>
          <ac:spMkLst>
            <pc:docMk/>
            <pc:sldMk cId="2898610940" sldId="263"/>
            <ac:spMk id="40" creationId="{88302865-9184-47F8-9D42-09980A3E5D1C}"/>
          </ac:spMkLst>
        </pc:spChg>
        <pc:spChg chg="add del">
          <ac:chgData name="Jack Rice" userId="ea3db33799abfb08" providerId="LiveId" clId="{EB22DAD3-9F78-478C-8B1C-5182ECAEB416}" dt="2021-12-09T20:57:16.163" v="2171" actId="26606"/>
          <ac:spMkLst>
            <pc:docMk/>
            <pc:sldMk cId="2898610940" sldId="263"/>
            <ac:spMk id="41" creationId="{01CD223A-6BBA-417E-A1D0-E5C195A6C7F4}"/>
          </ac:spMkLst>
        </pc:spChg>
        <pc:spChg chg="add del">
          <ac:chgData name="Jack Rice" userId="ea3db33799abfb08" providerId="LiveId" clId="{EB22DAD3-9F78-478C-8B1C-5182ECAEB416}" dt="2021-12-09T20:57:05.096" v="2163" actId="26606"/>
          <ac:spMkLst>
            <pc:docMk/>
            <pc:sldMk cId="2898610940" sldId="263"/>
            <ac:spMk id="42" creationId="{82225A9B-20AD-4869-96C9-770E8E704594}"/>
          </ac:spMkLst>
        </pc:spChg>
        <pc:spChg chg="add del">
          <ac:chgData name="Jack Rice" userId="ea3db33799abfb08" providerId="LiveId" clId="{EB22DAD3-9F78-478C-8B1C-5182ECAEB416}" dt="2021-12-09T20:57:05.096" v="2163" actId="26606"/>
          <ac:spMkLst>
            <pc:docMk/>
            <pc:sldMk cId="2898610940" sldId="263"/>
            <ac:spMk id="43" creationId="{151FCA92-37FC-419D-880C-DEE030371675}"/>
          </ac:spMkLst>
        </pc:spChg>
        <pc:spChg chg="add del">
          <ac:chgData name="Jack Rice" userId="ea3db33799abfb08" providerId="LiveId" clId="{EB22DAD3-9F78-478C-8B1C-5182ECAEB416}" dt="2021-12-09T20:57:05.096" v="2163" actId="26606"/>
          <ac:spMkLst>
            <pc:docMk/>
            <pc:sldMk cId="2898610940" sldId="263"/>
            <ac:spMk id="44" creationId="{514D5E4E-F019-44AF-AF49-8FBBFBBE6B18}"/>
          </ac:spMkLst>
        </pc:spChg>
        <pc:spChg chg="add del">
          <ac:chgData name="Jack Rice" userId="ea3db33799abfb08" providerId="LiveId" clId="{EB22DAD3-9F78-478C-8B1C-5182ECAEB416}" dt="2021-12-09T20:57:05.096" v="2163" actId="26606"/>
          <ac:spMkLst>
            <pc:docMk/>
            <pc:sldMk cId="2898610940" sldId="263"/>
            <ac:spMk id="45" creationId="{49F734FC-80ED-4400-9FB7-5800EE74AE4C}"/>
          </ac:spMkLst>
        </pc:spChg>
        <pc:spChg chg="add del">
          <ac:chgData name="Jack Rice" userId="ea3db33799abfb08" providerId="LiveId" clId="{EB22DAD3-9F78-478C-8B1C-5182ECAEB416}" dt="2021-12-09T20:57:05.096" v="2163" actId="26606"/>
          <ac:spMkLst>
            <pc:docMk/>
            <pc:sldMk cId="2898610940" sldId="263"/>
            <ac:spMk id="46" creationId="{F54C209B-0440-412E-BEBF-D8694B5A0A76}"/>
          </ac:spMkLst>
        </pc:spChg>
        <pc:spChg chg="add del">
          <ac:chgData name="Jack Rice" userId="ea3db33799abfb08" providerId="LiveId" clId="{EB22DAD3-9F78-478C-8B1C-5182ECAEB416}" dt="2021-12-09T20:57:05.096" v="2163" actId="26606"/>
          <ac:spMkLst>
            <pc:docMk/>
            <pc:sldMk cId="2898610940" sldId="263"/>
            <ac:spMk id="48" creationId="{FDA25563-C462-4DA6-BB84-8243A6C7DF68}"/>
          </ac:spMkLst>
        </pc:spChg>
        <pc:spChg chg="add del">
          <ac:chgData name="Jack Rice" userId="ea3db33799abfb08" providerId="LiveId" clId="{EB22DAD3-9F78-478C-8B1C-5182ECAEB416}" dt="2021-12-09T20:57:05.096" v="2163" actId="26606"/>
          <ac:spMkLst>
            <pc:docMk/>
            <pc:sldMk cId="2898610940" sldId="263"/>
            <ac:spMk id="49" creationId="{64044755-AC7C-421A-B935-8BA9A23F876E}"/>
          </ac:spMkLst>
        </pc:spChg>
        <pc:spChg chg="add del">
          <ac:chgData name="Jack Rice" userId="ea3db33799abfb08" providerId="LiveId" clId="{EB22DAD3-9F78-478C-8B1C-5182ECAEB416}" dt="2021-12-09T20:57:07.456" v="2165" actId="26606"/>
          <ac:spMkLst>
            <pc:docMk/>
            <pc:sldMk cId="2898610940" sldId="263"/>
            <ac:spMk id="51" creationId="{76802D78-08AE-4322-A011-F916F2D42CDA}"/>
          </ac:spMkLst>
        </pc:spChg>
        <pc:spChg chg="add del">
          <ac:chgData name="Jack Rice" userId="ea3db33799abfb08" providerId="LiveId" clId="{EB22DAD3-9F78-478C-8B1C-5182ECAEB416}" dt="2021-12-09T20:57:07.456" v="2165" actId="26606"/>
          <ac:spMkLst>
            <pc:docMk/>
            <pc:sldMk cId="2898610940" sldId="263"/>
            <ac:spMk id="53" creationId="{45598703-F094-4F74-93F0-945A832FFA5D}"/>
          </ac:spMkLst>
        </pc:spChg>
        <pc:spChg chg="add del">
          <ac:chgData name="Jack Rice" userId="ea3db33799abfb08" providerId="LiveId" clId="{EB22DAD3-9F78-478C-8B1C-5182ECAEB416}" dt="2021-12-09T20:57:07.456" v="2165" actId="26606"/>
          <ac:spMkLst>
            <pc:docMk/>
            <pc:sldMk cId="2898610940" sldId="263"/>
            <ac:spMk id="54" creationId="{F0AC4F6F-0DD7-4E3F-ADF7-26B8E879762E}"/>
          </ac:spMkLst>
        </pc:spChg>
        <pc:spChg chg="add del">
          <ac:chgData name="Jack Rice" userId="ea3db33799abfb08" providerId="LiveId" clId="{EB22DAD3-9F78-478C-8B1C-5182ECAEB416}" dt="2021-12-09T20:57:16.163" v="2171" actId="26606"/>
          <ac:spMkLst>
            <pc:docMk/>
            <pc:sldMk cId="2898610940" sldId="263"/>
            <ac:spMk id="55" creationId="{3419974A-3967-488F-A5AD-DFAA45CA622E}"/>
          </ac:spMkLst>
        </pc:spChg>
        <pc:spChg chg="add del">
          <ac:chgData name="Jack Rice" userId="ea3db33799abfb08" providerId="LiveId" clId="{EB22DAD3-9F78-478C-8B1C-5182ECAEB416}" dt="2021-12-09T20:57:16.163" v="2171" actId="26606"/>
          <ac:spMkLst>
            <pc:docMk/>
            <pc:sldMk cId="2898610940" sldId="263"/>
            <ac:spMk id="56" creationId="{A37B7074-D65F-4811-A596-29202DC472C7}"/>
          </ac:spMkLst>
        </pc:spChg>
        <pc:spChg chg="add del">
          <ac:chgData name="Jack Rice" userId="ea3db33799abfb08" providerId="LiveId" clId="{EB22DAD3-9F78-478C-8B1C-5182ECAEB416}" dt="2021-12-09T20:57:16.163" v="2171" actId="26606"/>
          <ac:spMkLst>
            <pc:docMk/>
            <pc:sldMk cId="2898610940" sldId="263"/>
            <ac:spMk id="57" creationId="{6BE05B35-DAAF-4F54-B4CC-ED1C93F5760D}"/>
          </ac:spMkLst>
        </pc:spChg>
        <pc:spChg chg="add del">
          <ac:chgData name="Jack Rice" userId="ea3db33799abfb08" providerId="LiveId" clId="{EB22DAD3-9F78-478C-8B1C-5182ECAEB416}" dt="2021-12-09T20:57:16.163" v="2171" actId="26606"/>
          <ac:spMkLst>
            <pc:docMk/>
            <pc:sldMk cId="2898610940" sldId="263"/>
            <ac:spMk id="58" creationId="{0BA95580-1D63-49F5-8878-136B91CE3BF0}"/>
          </ac:spMkLst>
        </pc:spChg>
        <pc:spChg chg="add del">
          <ac:chgData name="Jack Rice" userId="ea3db33799abfb08" providerId="LiveId" clId="{EB22DAD3-9F78-478C-8B1C-5182ECAEB416}" dt="2021-12-09T20:57:17.908" v="2175" actId="26606"/>
          <ac:spMkLst>
            <pc:docMk/>
            <pc:sldMk cId="2898610940" sldId="263"/>
            <ac:spMk id="59" creationId="{2EB56A1A-8685-45C8-A64C-D5045ACB42B0}"/>
          </ac:spMkLst>
        </pc:spChg>
        <pc:spChg chg="add del">
          <ac:chgData name="Jack Rice" userId="ea3db33799abfb08" providerId="LiveId" clId="{EB22DAD3-9F78-478C-8B1C-5182ECAEB416}" dt="2021-12-09T20:57:17.908" v="2175" actId="26606"/>
          <ac:spMkLst>
            <pc:docMk/>
            <pc:sldMk cId="2898610940" sldId="263"/>
            <ac:spMk id="60" creationId="{79DF55E6-8C71-4381-81E4-31D3EBC96DFC}"/>
          </ac:spMkLst>
        </pc:spChg>
        <pc:spChg chg="add del">
          <ac:chgData name="Jack Rice" userId="ea3db33799abfb08" providerId="LiveId" clId="{EB22DAD3-9F78-478C-8B1C-5182ECAEB416}" dt="2021-12-09T20:57:17.908" v="2175" actId="26606"/>
          <ac:spMkLst>
            <pc:docMk/>
            <pc:sldMk cId="2898610940" sldId="263"/>
            <ac:spMk id="62" creationId="{19DE44C1-A00E-40B3-B723-D1199BD4EB72}"/>
          </ac:spMkLst>
        </pc:spChg>
        <pc:spChg chg="add del">
          <ac:chgData name="Jack Rice" userId="ea3db33799abfb08" providerId="LiveId" clId="{EB22DAD3-9F78-478C-8B1C-5182ECAEB416}" dt="2021-12-09T20:57:17.908" v="2175" actId="26606"/>
          <ac:spMkLst>
            <pc:docMk/>
            <pc:sldMk cId="2898610940" sldId="263"/>
            <ac:spMk id="63" creationId="{5DD14EB9-7D82-468B-B45D-876BE90A5EAF}"/>
          </ac:spMkLst>
        </pc:spChg>
        <pc:spChg chg="add del">
          <ac:chgData name="Jack Rice" userId="ea3db33799abfb08" providerId="LiveId" clId="{EB22DAD3-9F78-478C-8B1C-5182ECAEB416}" dt="2021-12-09T20:57:17.908" v="2175" actId="26606"/>
          <ac:spMkLst>
            <pc:docMk/>
            <pc:sldMk cId="2898610940" sldId="263"/>
            <ac:spMk id="64" creationId="{88302865-9184-47F8-9D42-09980A3E5D1C}"/>
          </ac:spMkLst>
        </pc:spChg>
        <pc:spChg chg="add">
          <ac:chgData name="Jack Rice" userId="ea3db33799abfb08" providerId="LiveId" clId="{EB22DAD3-9F78-478C-8B1C-5182ECAEB416}" dt="2021-12-09T20:57:17.914" v="2176" actId="26606"/>
          <ac:spMkLst>
            <pc:docMk/>
            <pc:sldMk cId="2898610940" sldId="263"/>
            <ac:spMk id="66" creationId="{151FCA92-37FC-419D-880C-DEE030371675}"/>
          </ac:spMkLst>
        </pc:spChg>
        <pc:spChg chg="add">
          <ac:chgData name="Jack Rice" userId="ea3db33799abfb08" providerId="LiveId" clId="{EB22DAD3-9F78-478C-8B1C-5182ECAEB416}" dt="2021-12-09T20:57:17.914" v="2176" actId="26606"/>
          <ac:spMkLst>
            <pc:docMk/>
            <pc:sldMk cId="2898610940" sldId="263"/>
            <ac:spMk id="67" creationId="{49F734FC-80ED-4400-9FB7-5800EE74AE4C}"/>
          </ac:spMkLst>
        </pc:spChg>
        <pc:spChg chg="add">
          <ac:chgData name="Jack Rice" userId="ea3db33799abfb08" providerId="LiveId" clId="{EB22DAD3-9F78-478C-8B1C-5182ECAEB416}" dt="2021-12-09T20:57:17.914" v="2176" actId="26606"/>
          <ac:spMkLst>
            <pc:docMk/>
            <pc:sldMk cId="2898610940" sldId="263"/>
            <ac:spMk id="68" creationId="{F54C209B-0440-412E-BEBF-D8694B5A0A76}"/>
          </ac:spMkLst>
        </pc:spChg>
        <pc:spChg chg="add">
          <ac:chgData name="Jack Rice" userId="ea3db33799abfb08" providerId="LiveId" clId="{EB22DAD3-9F78-478C-8B1C-5182ECAEB416}" dt="2021-12-09T20:57:17.914" v="2176" actId="26606"/>
          <ac:spMkLst>
            <pc:docMk/>
            <pc:sldMk cId="2898610940" sldId="263"/>
            <ac:spMk id="70" creationId="{FDA25563-C462-4DA6-BB84-8243A6C7DF68}"/>
          </ac:spMkLst>
        </pc:spChg>
        <pc:spChg chg="add">
          <ac:chgData name="Jack Rice" userId="ea3db33799abfb08" providerId="LiveId" clId="{EB22DAD3-9F78-478C-8B1C-5182ECAEB416}" dt="2021-12-09T20:57:17.914" v="2176" actId="26606"/>
          <ac:spMkLst>
            <pc:docMk/>
            <pc:sldMk cId="2898610940" sldId="263"/>
            <ac:spMk id="71" creationId="{64044755-AC7C-421A-B935-8BA9A23F876E}"/>
          </ac:spMkLst>
        </pc:spChg>
        <pc:spChg chg="add">
          <ac:chgData name="Jack Rice" userId="ea3db33799abfb08" providerId="LiveId" clId="{EB22DAD3-9F78-478C-8B1C-5182ECAEB416}" dt="2021-12-09T20:57:17.914" v="2176" actId="26606"/>
          <ac:spMkLst>
            <pc:docMk/>
            <pc:sldMk cId="2898610940" sldId="263"/>
            <ac:spMk id="72" creationId="{82225A9B-20AD-4869-96C9-770E8E704594}"/>
          </ac:spMkLst>
        </pc:spChg>
        <pc:spChg chg="add">
          <ac:chgData name="Jack Rice" userId="ea3db33799abfb08" providerId="LiveId" clId="{EB22DAD3-9F78-478C-8B1C-5182ECAEB416}" dt="2021-12-09T20:57:17.914" v="2176" actId="26606"/>
          <ac:spMkLst>
            <pc:docMk/>
            <pc:sldMk cId="2898610940" sldId="263"/>
            <ac:spMk id="73" creationId="{514D5E4E-F019-44AF-AF49-8FBBFBBE6B18}"/>
          </ac:spMkLst>
        </pc:spChg>
        <pc:picChg chg="del">
          <ac:chgData name="Jack Rice" userId="ea3db33799abfb08" providerId="LiveId" clId="{EB22DAD3-9F78-478C-8B1C-5182ECAEB416}" dt="2021-12-09T20:52:53.341" v="1901" actId="478"/>
          <ac:picMkLst>
            <pc:docMk/>
            <pc:sldMk cId="2898610940" sldId="263"/>
            <ac:picMk id="5" creationId="{B6E5BDE7-EFB7-4265-A7A2-18E7ACDF6140}"/>
          </ac:picMkLst>
        </pc:picChg>
        <pc:picChg chg="add mod ord">
          <ac:chgData name="Jack Rice" userId="ea3db33799abfb08" providerId="LiveId" clId="{EB22DAD3-9F78-478C-8B1C-5182ECAEB416}" dt="2021-12-09T20:57:24.407" v="2179" actId="27614"/>
          <ac:picMkLst>
            <pc:docMk/>
            <pc:sldMk cId="2898610940" sldId="263"/>
            <ac:picMk id="6" creationId="{44AB520E-3DFD-4503-B5C6-39776227AD3E}"/>
          </ac:picMkLst>
        </pc:picChg>
        <pc:picChg chg="del">
          <ac:chgData name="Jack Rice" userId="ea3db33799abfb08" providerId="LiveId" clId="{EB22DAD3-9F78-478C-8B1C-5182ECAEB416}" dt="2021-12-09T20:52:53.035" v="1900" actId="478"/>
          <ac:picMkLst>
            <pc:docMk/>
            <pc:sldMk cId="2898610940" sldId="263"/>
            <ac:picMk id="7" creationId="{F2E4DC6B-1466-4556-A6B8-1E5983A656B2}"/>
          </ac:picMkLst>
        </pc:picChg>
        <pc:picChg chg="add mod ord">
          <ac:chgData name="Jack Rice" userId="ea3db33799abfb08" providerId="LiveId" clId="{EB22DAD3-9F78-478C-8B1C-5182ECAEB416}" dt="2021-12-09T20:58:05.868" v="2188" actId="1076"/>
          <ac:picMkLst>
            <pc:docMk/>
            <pc:sldMk cId="2898610940" sldId="263"/>
            <ac:picMk id="9" creationId="{17E9FA55-43B0-4B20-8DEC-D71D5FC8C314}"/>
          </ac:picMkLst>
        </pc:picChg>
        <pc:picChg chg="add mod ord">
          <ac:chgData name="Jack Rice" userId="ea3db33799abfb08" providerId="LiveId" clId="{EB22DAD3-9F78-478C-8B1C-5182ECAEB416}" dt="2021-12-09T20:57:50.469" v="2185" actId="1076"/>
          <ac:picMkLst>
            <pc:docMk/>
            <pc:sldMk cId="2898610940" sldId="263"/>
            <ac:picMk id="11" creationId="{71E49B25-D825-49CE-B5F6-5B2470E948BD}"/>
          </ac:picMkLst>
        </pc:picChg>
        <pc:cxnChg chg="add mod">
          <ac:chgData name="Jack Rice" userId="ea3db33799abfb08" providerId="LiveId" clId="{EB22DAD3-9F78-478C-8B1C-5182ECAEB416}" dt="2021-12-09T20:59:22.540" v="2192" actId="1076"/>
          <ac:cxnSpMkLst>
            <pc:docMk/>
            <pc:sldMk cId="2898610940" sldId="263"/>
            <ac:cxnSpMk id="13" creationId="{E6583C00-5A89-4610-A4AF-033FD2BC0068}"/>
          </ac:cxnSpMkLst>
        </pc:cxnChg>
        <pc:cxnChg chg="add del">
          <ac:chgData name="Jack Rice" userId="ea3db33799abfb08" providerId="LiveId" clId="{EB22DAD3-9F78-478C-8B1C-5182ECAEB416}" dt="2021-12-09T20:57:17.914" v="2176" actId="26606"/>
          <ac:cxnSpMkLst>
            <pc:docMk/>
            <pc:sldMk cId="2898610940" sldId="263"/>
            <ac:cxnSpMk id="23" creationId="{79FCC9A9-2031-4283-9B27-34B62BB7F305}"/>
          </ac:cxnSpMkLst>
        </pc:cxnChg>
        <pc:cxnChg chg="add del">
          <ac:chgData name="Jack Rice" userId="ea3db33799abfb08" providerId="LiveId" clId="{EB22DAD3-9F78-478C-8B1C-5182ECAEB416}" dt="2021-12-09T20:57:13.087" v="2169" actId="26606"/>
          <ac:cxnSpMkLst>
            <pc:docMk/>
            <pc:sldMk cId="2898610940" sldId="263"/>
            <ac:cxnSpMk id="28" creationId="{547DDE70-3D61-4ED7-B056-AB206613206F}"/>
          </ac:cxnSpMkLst>
        </pc:cxnChg>
        <pc:cxnChg chg="add del">
          <ac:chgData name="Jack Rice" userId="ea3db33799abfb08" providerId="LiveId" clId="{EB22DAD3-9F78-478C-8B1C-5182ECAEB416}" dt="2021-12-09T20:56:59.464" v="2161" actId="26606"/>
          <ac:cxnSpMkLst>
            <pc:docMk/>
            <pc:sldMk cId="2898610940" sldId="263"/>
            <ac:cxnSpMk id="34" creationId="{D6E0AD8B-255F-4090-B0E4-668B3F32FCDD}"/>
          </ac:cxnSpMkLst>
        </pc:cxnChg>
        <pc:cxnChg chg="add del">
          <ac:chgData name="Jack Rice" userId="ea3db33799abfb08" providerId="LiveId" clId="{EB22DAD3-9F78-478C-8B1C-5182ECAEB416}" dt="2021-12-09T20:57:05.096" v="2163" actId="26606"/>
          <ac:cxnSpMkLst>
            <pc:docMk/>
            <pc:sldMk cId="2898610940" sldId="263"/>
            <ac:cxnSpMk id="47" creationId="{CBEEBACE-87BA-4CA1-BF49-0E9ABA508749}"/>
          </ac:cxnSpMkLst>
        </pc:cxnChg>
        <pc:cxnChg chg="add del">
          <ac:chgData name="Jack Rice" userId="ea3db33799abfb08" providerId="LiveId" clId="{EB22DAD3-9F78-478C-8B1C-5182ECAEB416}" dt="2021-12-09T20:57:16.163" v="2171" actId="26606"/>
          <ac:cxnSpMkLst>
            <pc:docMk/>
            <pc:sldMk cId="2898610940" sldId="263"/>
            <ac:cxnSpMk id="50" creationId="{D5784AB5-E0AD-4674-98A4-25BFB8934C39}"/>
          </ac:cxnSpMkLst>
        </pc:cxnChg>
        <pc:cxnChg chg="add del">
          <ac:chgData name="Jack Rice" userId="ea3db33799abfb08" providerId="LiveId" clId="{EB22DAD3-9F78-478C-8B1C-5182ECAEB416}" dt="2021-12-09T20:57:07.456" v="2165" actId="26606"/>
          <ac:cxnSpMkLst>
            <pc:docMk/>
            <pc:sldMk cId="2898610940" sldId="263"/>
            <ac:cxnSpMk id="52" creationId="{95FA3E87-F218-4BA5-921F-838DB6FC6FD7}"/>
          </ac:cxnSpMkLst>
        </pc:cxnChg>
        <pc:cxnChg chg="add del">
          <ac:chgData name="Jack Rice" userId="ea3db33799abfb08" providerId="LiveId" clId="{EB22DAD3-9F78-478C-8B1C-5182ECAEB416}" dt="2021-12-09T20:57:17.908" v="2175" actId="26606"/>
          <ac:cxnSpMkLst>
            <pc:docMk/>
            <pc:sldMk cId="2898610940" sldId="263"/>
            <ac:cxnSpMk id="61" creationId="{D6E0AD8B-255F-4090-B0E4-668B3F32FCDD}"/>
          </ac:cxnSpMkLst>
        </pc:cxnChg>
        <pc:cxnChg chg="add">
          <ac:chgData name="Jack Rice" userId="ea3db33799abfb08" providerId="LiveId" clId="{EB22DAD3-9F78-478C-8B1C-5182ECAEB416}" dt="2021-12-09T20:57:17.914" v="2176" actId="26606"/>
          <ac:cxnSpMkLst>
            <pc:docMk/>
            <pc:sldMk cId="2898610940" sldId="263"/>
            <ac:cxnSpMk id="69" creationId="{CBEEBACE-87BA-4CA1-BF49-0E9ABA508749}"/>
          </ac:cxnSpMkLst>
        </pc:cxnChg>
      </pc:sldChg>
      <pc:sldChg chg="add del">
        <pc:chgData name="Jack Rice" userId="ea3db33799abfb08" providerId="LiveId" clId="{EB22DAD3-9F78-478C-8B1C-5182ECAEB416}" dt="2021-12-09T21:21:30.477" v="3248" actId="2696"/>
        <pc:sldMkLst>
          <pc:docMk/>
          <pc:sldMk cId="1766925298" sldId="264"/>
        </pc:sldMkLst>
      </pc:sldChg>
      <pc:sldChg chg="addSp delSp modSp add del mod ord setBg">
        <pc:chgData name="Jack Rice" userId="ea3db33799abfb08" providerId="LiveId" clId="{EB22DAD3-9F78-478C-8B1C-5182ECAEB416}" dt="2021-12-09T21:29:00.722" v="3563" actId="47"/>
        <pc:sldMkLst>
          <pc:docMk/>
          <pc:sldMk cId="4134280559" sldId="264"/>
        </pc:sldMkLst>
        <pc:spChg chg="mod">
          <ac:chgData name="Jack Rice" userId="ea3db33799abfb08" providerId="LiveId" clId="{EB22DAD3-9F78-478C-8B1C-5182ECAEB416}" dt="2021-12-09T21:25:11.907" v="3456" actId="26606"/>
          <ac:spMkLst>
            <pc:docMk/>
            <pc:sldMk cId="4134280559" sldId="264"/>
            <ac:spMk id="2" creationId="{91CED434-23C8-4094-B961-3DBD8A2D174F}"/>
          </ac:spMkLst>
        </pc:spChg>
        <pc:spChg chg="mod ord">
          <ac:chgData name="Jack Rice" userId="ea3db33799abfb08" providerId="LiveId" clId="{EB22DAD3-9F78-478C-8B1C-5182ECAEB416}" dt="2021-12-09T21:25:11.907" v="3456" actId="26606"/>
          <ac:spMkLst>
            <pc:docMk/>
            <pc:sldMk cId="4134280559" sldId="264"/>
            <ac:spMk id="3" creationId="{3E92FFA0-6262-498C-B37F-93F425548B5B}"/>
          </ac:spMkLst>
        </pc:spChg>
        <pc:spChg chg="add del">
          <ac:chgData name="Jack Rice" userId="ea3db33799abfb08" providerId="LiveId" clId="{EB22DAD3-9F78-478C-8B1C-5182ECAEB416}" dt="2021-12-09T21:25:01.124" v="3449" actId="26606"/>
          <ac:spMkLst>
            <pc:docMk/>
            <pc:sldMk cId="4134280559" sldId="264"/>
            <ac:spMk id="11" creationId="{44CC594A-A820-450F-B363-C19201FCFEC6}"/>
          </ac:spMkLst>
        </pc:spChg>
        <pc:spChg chg="add del">
          <ac:chgData name="Jack Rice" userId="ea3db33799abfb08" providerId="LiveId" clId="{EB22DAD3-9F78-478C-8B1C-5182ECAEB416}" dt="2021-12-09T21:25:01.124" v="3449" actId="26606"/>
          <ac:spMkLst>
            <pc:docMk/>
            <pc:sldMk cId="4134280559" sldId="264"/>
            <ac:spMk id="13" creationId="{59FAB3DA-E9ED-4574-ABCC-378BC0FF1BBC}"/>
          </ac:spMkLst>
        </pc:spChg>
        <pc:spChg chg="add del">
          <ac:chgData name="Jack Rice" userId="ea3db33799abfb08" providerId="LiveId" clId="{EB22DAD3-9F78-478C-8B1C-5182ECAEB416}" dt="2021-12-09T21:25:01.124" v="3449" actId="26606"/>
          <ac:spMkLst>
            <pc:docMk/>
            <pc:sldMk cId="4134280559" sldId="264"/>
            <ac:spMk id="15" creationId="{53B8D6B0-55D6-48DC-86D8-FD95D5F118AB}"/>
          </ac:spMkLst>
        </pc:spChg>
        <pc:spChg chg="add del">
          <ac:chgData name="Jack Rice" userId="ea3db33799abfb08" providerId="LiveId" clId="{EB22DAD3-9F78-478C-8B1C-5182ECAEB416}" dt="2021-12-09T21:25:04.468" v="3451" actId="26606"/>
          <ac:spMkLst>
            <pc:docMk/>
            <pc:sldMk cId="4134280559" sldId="264"/>
            <ac:spMk id="17" creationId="{9556C5A8-AD7E-4CE7-87BE-9EA3B5E1786F}"/>
          </ac:spMkLst>
        </pc:spChg>
        <pc:spChg chg="add del">
          <ac:chgData name="Jack Rice" userId="ea3db33799abfb08" providerId="LiveId" clId="{EB22DAD3-9F78-478C-8B1C-5182ECAEB416}" dt="2021-12-09T21:25:04.468" v="3451" actId="26606"/>
          <ac:spMkLst>
            <pc:docMk/>
            <pc:sldMk cId="4134280559" sldId="264"/>
            <ac:spMk id="18" creationId="{C33BF9DD-8A45-4EEE-B231-0A14D322E5F9}"/>
          </ac:spMkLst>
        </pc:spChg>
        <pc:spChg chg="add del">
          <ac:chgData name="Jack Rice" userId="ea3db33799abfb08" providerId="LiveId" clId="{EB22DAD3-9F78-478C-8B1C-5182ECAEB416}" dt="2021-12-09T21:25:04.468" v="3451" actId="26606"/>
          <ac:spMkLst>
            <pc:docMk/>
            <pc:sldMk cId="4134280559" sldId="264"/>
            <ac:spMk id="20" creationId="{D5FBCAC9-BD8B-4F3B-AD74-EF37D4211349}"/>
          </ac:spMkLst>
        </pc:spChg>
        <pc:spChg chg="add del">
          <ac:chgData name="Jack Rice" userId="ea3db33799abfb08" providerId="LiveId" clId="{EB22DAD3-9F78-478C-8B1C-5182ECAEB416}" dt="2021-12-09T21:25:10.529" v="3453" actId="26606"/>
          <ac:spMkLst>
            <pc:docMk/>
            <pc:sldMk cId="4134280559" sldId="264"/>
            <ac:spMk id="22" creationId="{284B70D5-875B-433D-BDBD-1522A85D6C1D}"/>
          </ac:spMkLst>
        </pc:spChg>
        <pc:spChg chg="add del">
          <ac:chgData name="Jack Rice" userId="ea3db33799abfb08" providerId="LiveId" clId="{EB22DAD3-9F78-478C-8B1C-5182ECAEB416}" dt="2021-12-09T21:25:10.529" v="3453" actId="26606"/>
          <ac:spMkLst>
            <pc:docMk/>
            <pc:sldMk cId="4134280559" sldId="264"/>
            <ac:spMk id="24" creationId="{1E299956-A9E7-4FC1-A0B1-D590CA9730E8}"/>
          </ac:spMkLst>
        </pc:spChg>
        <pc:spChg chg="add del">
          <ac:chgData name="Jack Rice" userId="ea3db33799abfb08" providerId="LiveId" clId="{EB22DAD3-9F78-478C-8B1C-5182ECAEB416}" dt="2021-12-09T21:25:10.529" v="3453" actId="26606"/>
          <ac:spMkLst>
            <pc:docMk/>
            <pc:sldMk cId="4134280559" sldId="264"/>
            <ac:spMk id="25" creationId="{17FC539C-B783-4B03-9F9E-D13430F3F64F}"/>
          </ac:spMkLst>
        </pc:spChg>
        <pc:spChg chg="add del">
          <ac:chgData name="Jack Rice" userId="ea3db33799abfb08" providerId="LiveId" clId="{EB22DAD3-9F78-478C-8B1C-5182ECAEB416}" dt="2021-12-09T21:25:11.903" v="3455" actId="26606"/>
          <ac:spMkLst>
            <pc:docMk/>
            <pc:sldMk cId="4134280559" sldId="264"/>
            <ac:spMk id="27" creationId="{311973C2-EB8B-452A-A698-4A252FD3AE28}"/>
          </ac:spMkLst>
        </pc:spChg>
        <pc:spChg chg="add del">
          <ac:chgData name="Jack Rice" userId="ea3db33799abfb08" providerId="LiveId" clId="{EB22DAD3-9F78-478C-8B1C-5182ECAEB416}" dt="2021-12-09T21:25:11.903" v="3455" actId="26606"/>
          <ac:spMkLst>
            <pc:docMk/>
            <pc:sldMk cId="4134280559" sldId="264"/>
            <ac:spMk id="28" creationId="{10162E77-11AD-44A7-84EC-40C59EEFBD2E}"/>
          </ac:spMkLst>
        </pc:spChg>
        <pc:spChg chg="add">
          <ac:chgData name="Jack Rice" userId="ea3db33799abfb08" providerId="LiveId" clId="{EB22DAD3-9F78-478C-8B1C-5182ECAEB416}" dt="2021-12-09T21:25:11.907" v="3456" actId="26606"/>
          <ac:spMkLst>
            <pc:docMk/>
            <pc:sldMk cId="4134280559" sldId="264"/>
            <ac:spMk id="31" creationId="{44CC594A-A820-450F-B363-C19201FCFEC6}"/>
          </ac:spMkLst>
        </pc:spChg>
        <pc:spChg chg="add">
          <ac:chgData name="Jack Rice" userId="ea3db33799abfb08" providerId="LiveId" clId="{EB22DAD3-9F78-478C-8B1C-5182ECAEB416}" dt="2021-12-09T21:25:11.907" v="3456" actId="26606"/>
          <ac:spMkLst>
            <pc:docMk/>
            <pc:sldMk cId="4134280559" sldId="264"/>
            <ac:spMk id="32" creationId="{59FAB3DA-E9ED-4574-ABCC-378BC0FF1BBC}"/>
          </ac:spMkLst>
        </pc:spChg>
        <pc:spChg chg="add">
          <ac:chgData name="Jack Rice" userId="ea3db33799abfb08" providerId="LiveId" clId="{EB22DAD3-9F78-478C-8B1C-5182ECAEB416}" dt="2021-12-09T21:25:11.907" v="3456" actId="26606"/>
          <ac:spMkLst>
            <pc:docMk/>
            <pc:sldMk cId="4134280559" sldId="264"/>
            <ac:spMk id="33" creationId="{53B8D6B0-55D6-48DC-86D8-FD95D5F118AB}"/>
          </ac:spMkLst>
        </pc:spChg>
        <pc:picChg chg="del">
          <ac:chgData name="Jack Rice" userId="ea3db33799abfb08" providerId="LiveId" clId="{EB22DAD3-9F78-478C-8B1C-5182ECAEB416}" dt="2021-12-09T21:21:39.577" v="3260" actId="478"/>
          <ac:picMkLst>
            <pc:docMk/>
            <pc:sldMk cId="4134280559" sldId="264"/>
            <ac:picMk id="5" creationId="{B6E5BDE7-EFB7-4265-A7A2-18E7ACDF6140}"/>
          </ac:picMkLst>
        </pc:picChg>
        <pc:picChg chg="add mod">
          <ac:chgData name="Jack Rice" userId="ea3db33799abfb08" providerId="LiveId" clId="{EB22DAD3-9F78-478C-8B1C-5182ECAEB416}" dt="2021-12-09T21:25:22.552" v="3459" actId="1076"/>
          <ac:picMkLst>
            <pc:docMk/>
            <pc:sldMk cId="4134280559" sldId="264"/>
            <ac:picMk id="6" creationId="{AF3E6AB5-0E5A-4657-A031-B37F3682B1FC}"/>
          </ac:picMkLst>
        </pc:picChg>
        <pc:picChg chg="del">
          <ac:chgData name="Jack Rice" userId="ea3db33799abfb08" providerId="LiveId" clId="{EB22DAD3-9F78-478C-8B1C-5182ECAEB416}" dt="2021-12-09T21:21:39.386" v="3259" actId="478"/>
          <ac:picMkLst>
            <pc:docMk/>
            <pc:sldMk cId="4134280559" sldId="264"/>
            <ac:picMk id="7" creationId="{F2E4DC6B-1466-4556-A6B8-1E5983A656B2}"/>
          </ac:picMkLst>
        </pc:picChg>
        <pc:cxnChg chg="add del">
          <ac:chgData name="Jack Rice" userId="ea3db33799abfb08" providerId="LiveId" clId="{EB22DAD3-9F78-478C-8B1C-5182ECAEB416}" dt="2021-12-09T21:25:04.468" v="3451" actId="26606"/>
          <ac:cxnSpMkLst>
            <pc:docMk/>
            <pc:sldMk cId="4134280559" sldId="264"/>
            <ac:cxnSpMk id="19" creationId="{9020DCC9-F851-4562-BB20-1AB3C51BFD08}"/>
          </ac:cxnSpMkLst>
        </pc:cxnChg>
        <pc:cxnChg chg="add del">
          <ac:chgData name="Jack Rice" userId="ea3db33799abfb08" providerId="LiveId" clId="{EB22DAD3-9F78-478C-8B1C-5182ECAEB416}" dt="2021-12-09T21:25:10.529" v="3453" actId="26606"/>
          <ac:cxnSpMkLst>
            <pc:docMk/>
            <pc:sldMk cId="4134280559" sldId="264"/>
            <ac:cxnSpMk id="23" creationId="{C947DF4A-614C-4B4C-8B80-E5B9D8E8CFED}"/>
          </ac:cxnSpMkLst>
        </pc:cxnChg>
        <pc:cxnChg chg="add del">
          <ac:chgData name="Jack Rice" userId="ea3db33799abfb08" providerId="LiveId" clId="{EB22DAD3-9F78-478C-8B1C-5182ECAEB416}" dt="2021-12-09T21:25:11.903" v="3455" actId="26606"/>
          <ac:cxnSpMkLst>
            <pc:docMk/>
            <pc:sldMk cId="4134280559" sldId="264"/>
            <ac:cxnSpMk id="29" creationId="{5AB158E9-1B40-4CD6-95F0-95CA11DF7B7A}"/>
          </ac:cxnSpMkLst>
        </pc:cxnChg>
      </pc:sldChg>
      <pc:sldChg chg="modSp add mod ord">
        <pc:chgData name="Jack Rice" userId="ea3db33799abfb08" providerId="LiveId" clId="{EB22DAD3-9F78-478C-8B1C-5182ECAEB416}" dt="2021-12-09T21:28:21.927" v="3561" actId="313"/>
        <pc:sldMkLst>
          <pc:docMk/>
          <pc:sldMk cId="221535175" sldId="265"/>
        </pc:sldMkLst>
        <pc:spChg chg="mod">
          <ac:chgData name="Jack Rice" userId="ea3db33799abfb08" providerId="LiveId" clId="{EB22DAD3-9F78-478C-8B1C-5182ECAEB416}" dt="2021-12-09T21:28:21.927" v="3561" actId="313"/>
          <ac:spMkLst>
            <pc:docMk/>
            <pc:sldMk cId="221535175" sldId="265"/>
            <ac:spMk id="3" creationId="{3E92FFA0-6262-498C-B37F-93F425548B5B}"/>
          </ac:spMkLst>
        </pc:spChg>
      </pc:sldChg>
      <pc:sldChg chg="addSp delSp modSp add mod">
        <pc:chgData name="Jack Rice" userId="ea3db33799abfb08" providerId="LiveId" clId="{EB22DAD3-9F78-478C-8B1C-5182ECAEB416}" dt="2021-12-09T21:32:06.633" v="3991" actId="1076"/>
        <pc:sldMkLst>
          <pc:docMk/>
          <pc:sldMk cId="4109522040" sldId="266"/>
        </pc:sldMkLst>
        <pc:spChg chg="mod">
          <ac:chgData name="Jack Rice" userId="ea3db33799abfb08" providerId="LiveId" clId="{EB22DAD3-9F78-478C-8B1C-5182ECAEB416}" dt="2021-12-09T21:31:37.547" v="3988" actId="20577"/>
          <ac:spMkLst>
            <pc:docMk/>
            <pc:sldMk cId="4109522040" sldId="266"/>
            <ac:spMk id="3" creationId="{3E92FFA0-6262-498C-B37F-93F425548B5B}"/>
          </ac:spMkLst>
        </pc:spChg>
        <pc:picChg chg="add mod">
          <ac:chgData name="Jack Rice" userId="ea3db33799abfb08" providerId="LiveId" clId="{EB22DAD3-9F78-478C-8B1C-5182ECAEB416}" dt="2021-12-09T21:32:06.633" v="3991" actId="1076"/>
          <ac:picMkLst>
            <pc:docMk/>
            <pc:sldMk cId="4109522040" sldId="266"/>
            <ac:picMk id="5" creationId="{D84AAC4C-77E3-4E95-8EAF-6D03C1A46F33}"/>
          </ac:picMkLst>
        </pc:picChg>
        <pc:picChg chg="del">
          <ac:chgData name="Jack Rice" userId="ea3db33799abfb08" providerId="LiveId" clId="{EB22DAD3-9F78-478C-8B1C-5182ECAEB416}" dt="2021-12-09T21:31:46.020" v="3989" actId="478"/>
          <ac:picMkLst>
            <pc:docMk/>
            <pc:sldMk cId="4109522040" sldId="266"/>
            <ac:picMk id="6" creationId="{AF3E6AB5-0E5A-4657-A031-B37F3682B1FC}"/>
          </ac:picMkLst>
        </pc:picChg>
      </pc:sldChg>
      <pc:sldChg chg="modSp add mod ord">
        <pc:chgData name="Jack Rice" userId="ea3db33799abfb08" providerId="LiveId" clId="{EB22DAD3-9F78-478C-8B1C-5182ECAEB416}" dt="2021-12-09T21:43:57.083" v="4924" actId="20577"/>
        <pc:sldMkLst>
          <pc:docMk/>
          <pc:sldMk cId="2981246903" sldId="267"/>
        </pc:sldMkLst>
        <pc:spChg chg="mod">
          <ac:chgData name="Jack Rice" userId="ea3db33799abfb08" providerId="LiveId" clId="{EB22DAD3-9F78-478C-8B1C-5182ECAEB416}" dt="2021-12-09T21:33:43.933" v="4006" actId="20577"/>
          <ac:spMkLst>
            <pc:docMk/>
            <pc:sldMk cId="2981246903" sldId="267"/>
            <ac:spMk id="2" creationId="{91CED434-23C8-4094-B961-3DBD8A2D174F}"/>
          </ac:spMkLst>
        </pc:spChg>
        <pc:spChg chg="mod">
          <ac:chgData name="Jack Rice" userId="ea3db33799abfb08" providerId="LiveId" clId="{EB22DAD3-9F78-478C-8B1C-5182ECAEB416}" dt="2021-12-09T21:43:57.083" v="4924" actId="20577"/>
          <ac:spMkLst>
            <pc:docMk/>
            <pc:sldMk cId="2981246903" sldId="267"/>
            <ac:spMk id="3" creationId="{3E92FFA0-6262-498C-B37F-93F425548B5B}"/>
          </ac:spMkLst>
        </pc:spChg>
      </pc:sldChg>
      <pc:sldChg chg="addSp delSp modSp new mod">
        <pc:chgData name="Jack Rice" userId="ea3db33799abfb08" providerId="LiveId" clId="{EB22DAD3-9F78-478C-8B1C-5182ECAEB416}" dt="2021-12-09T21:39:50.082" v="4262"/>
        <pc:sldMkLst>
          <pc:docMk/>
          <pc:sldMk cId="444523997" sldId="268"/>
        </pc:sldMkLst>
        <pc:spChg chg="mod">
          <ac:chgData name="Jack Rice" userId="ea3db33799abfb08" providerId="LiveId" clId="{EB22DAD3-9F78-478C-8B1C-5182ECAEB416}" dt="2021-12-09T21:39:47.853" v="4261" actId="20577"/>
          <ac:spMkLst>
            <pc:docMk/>
            <pc:sldMk cId="444523997" sldId="268"/>
            <ac:spMk id="2" creationId="{0258BBCF-98E6-4DA5-97C4-78E80CF6E803}"/>
          </ac:spMkLst>
        </pc:spChg>
        <pc:spChg chg="del">
          <ac:chgData name="Jack Rice" userId="ea3db33799abfb08" providerId="LiveId" clId="{EB22DAD3-9F78-478C-8B1C-5182ECAEB416}" dt="2021-12-09T21:39:50.082" v="4262"/>
          <ac:spMkLst>
            <pc:docMk/>
            <pc:sldMk cId="444523997" sldId="268"/>
            <ac:spMk id="3" creationId="{F5181401-1116-4EC6-96A4-921FD08ABB6D}"/>
          </ac:spMkLst>
        </pc:spChg>
        <pc:picChg chg="add mod">
          <ac:chgData name="Jack Rice" userId="ea3db33799abfb08" providerId="LiveId" clId="{EB22DAD3-9F78-478C-8B1C-5182ECAEB416}" dt="2021-12-09T21:39:50.082" v="4262"/>
          <ac:picMkLst>
            <pc:docMk/>
            <pc:sldMk cId="444523997" sldId="268"/>
            <ac:picMk id="1026" creationId="{608E5CE6-2126-4255-A93C-E5BC478F4BEA}"/>
          </ac:picMkLst>
        </pc:picChg>
      </pc:sldChg>
      <pc:sldMasterChg chg="add del addSldLayout delSldLayout">
        <pc:chgData name="Jack Rice" userId="ea3db33799abfb08" providerId="LiveId" clId="{EB22DAD3-9F78-478C-8B1C-5182ECAEB416}" dt="2021-12-09T20:25:56.714" v="92" actId="26606"/>
        <pc:sldMasterMkLst>
          <pc:docMk/>
          <pc:sldMasterMk cId="3679253617" sldId="2147483672"/>
        </pc:sldMasterMkLst>
        <pc:sldLayoutChg chg="add del">
          <pc:chgData name="Jack Rice" userId="ea3db33799abfb08" providerId="LiveId" clId="{EB22DAD3-9F78-478C-8B1C-5182ECAEB416}" dt="2021-12-09T20:25:56.714" v="92" actId="26606"/>
          <pc:sldLayoutMkLst>
            <pc:docMk/>
            <pc:sldMasterMk cId="3679253617" sldId="2147483672"/>
            <pc:sldLayoutMk cId="3103965300" sldId="2147483673"/>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1226849550" sldId="2147483674"/>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944107269" sldId="2147483675"/>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2681672823" sldId="2147483676"/>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3357090345" sldId="2147483677"/>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2209216895" sldId="2147483678"/>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1178999658" sldId="2147483679"/>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851274873" sldId="2147483680"/>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3224325336" sldId="2147483681"/>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2467492950" sldId="2147483682"/>
          </pc:sldLayoutMkLst>
        </pc:sldLayoutChg>
        <pc:sldLayoutChg chg="add del">
          <pc:chgData name="Jack Rice" userId="ea3db33799abfb08" providerId="LiveId" clId="{EB22DAD3-9F78-478C-8B1C-5182ECAEB416}" dt="2021-12-09T20:25:56.714" v="92" actId="26606"/>
          <pc:sldLayoutMkLst>
            <pc:docMk/>
            <pc:sldMasterMk cId="3679253617" sldId="2147483672"/>
            <pc:sldLayoutMk cId="2480935895" sldId="2147483683"/>
          </pc:sldLayoutMkLst>
        </pc:sldLayoutChg>
      </pc:sldMasterChg>
      <pc:sldMasterChg chg="add del replId addSldLayout delSldLayout">
        <pc:chgData name="Jack Rice" userId="ea3db33799abfb08" providerId="LiveId" clId="{EB22DAD3-9F78-478C-8B1C-5182ECAEB416}" dt="2021-12-09T20:25:35.854" v="72" actId="26606"/>
        <pc:sldMasterMkLst>
          <pc:docMk/>
          <pc:sldMasterMk cId="1796084136" sldId="2147483684"/>
        </pc:sldMasterMkLst>
        <pc:sldLayoutChg chg="add del">
          <pc:chgData name="Jack Rice" userId="ea3db33799abfb08" providerId="LiveId" clId="{EB22DAD3-9F78-478C-8B1C-5182ECAEB416}" dt="2021-12-09T20:25:35.854" v="72" actId="26606"/>
          <pc:sldLayoutMkLst>
            <pc:docMk/>
            <pc:sldMasterMk cId="1796084136" sldId="2147483684"/>
            <pc:sldLayoutMk cId="1809792661" sldId="2147483685"/>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199061587" sldId="2147483686"/>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44015785" sldId="2147483687"/>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2604503639" sldId="2147483688"/>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2752478953" sldId="2147483689"/>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2113481349" sldId="2147483690"/>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809000637" sldId="2147483691"/>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1081748293" sldId="2147483692"/>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266738979" sldId="2147483693"/>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2345697352" sldId="2147483694"/>
          </pc:sldLayoutMkLst>
        </pc:sldLayoutChg>
        <pc:sldLayoutChg chg="add del replId">
          <pc:chgData name="Jack Rice" userId="ea3db33799abfb08" providerId="LiveId" clId="{EB22DAD3-9F78-478C-8B1C-5182ECAEB416}" dt="2021-12-09T20:25:35.854" v="72" actId="26606"/>
          <pc:sldLayoutMkLst>
            <pc:docMk/>
            <pc:sldMasterMk cId="1796084136" sldId="2147483684"/>
            <pc:sldLayoutMk cId="380134210" sldId="2147483695"/>
          </pc:sldLayoutMkLst>
        </pc:sldLayoutChg>
      </pc:sldMasterChg>
      <pc:sldMasterChg chg="add del addSldLayout delSldLayout">
        <pc:chgData name="Jack Rice" userId="ea3db33799abfb08" providerId="LiveId" clId="{EB22DAD3-9F78-478C-8B1C-5182ECAEB416}" dt="2021-12-09T20:25:37.952" v="76" actId="26606"/>
        <pc:sldMasterMkLst>
          <pc:docMk/>
          <pc:sldMasterMk cId="3149291588" sldId="2147483697"/>
        </pc:sldMasterMkLst>
        <pc:sldLayoutChg chg="add del">
          <pc:chgData name="Jack Rice" userId="ea3db33799abfb08" providerId="LiveId" clId="{EB22DAD3-9F78-478C-8B1C-5182ECAEB416}" dt="2021-12-09T20:25:37.952" v="76" actId="26606"/>
          <pc:sldLayoutMkLst>
            <pc:docMk/>
            <pc:sldMasterMk cId="3149291588" sldId="2147483697"/>
            <pc:sldLayoutMk cId="1621169476" sldId="2147483686"/>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3176906395" sldId="2147483687"/>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3343003956" sldId="2147483688"/>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3259229895" sldId="2147483689"/>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1721065588" sldId="2147483690"/>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1979488728" sldId="2147483691"/>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3359220501" sldId="2147483692"/>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1070467640" sldId="2147483693"/>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2190182169" sldId="2147483694"/>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1656735313" sldId="2147483695"/>
          </pc:sldLayoutMkLst>
        </pc:sldLayoutChg>
        <pc:sldLayoutChg chg="add del">
          <pc:chgData name="Jack Rice" userId="ea3db33799abfb08" providerId="LiveId" clId="{EB22DAD3-9F78-478C-8B1C-5182ECAEB416}" dt="2021-12-09T20:25:37.952" v="76" actId="26606"/>
          <pc:sldLayoutMkLst>
            <pc:docMk/>
            <pc:sldMasterMk cId="3149291588" sldId="2147483697"/>
            <pc:sldLayoutMk cId="1156035498" sldId="2147483696"/>
          </pc:sldLayoutMkLst>
        </pc:sldLayoutChg>
      </pc:sldMasterChg>
      <pc:sldMasterChg chg="add del addSldLayout delSldLayout">
        <pc:chgData name="Jack Rice" userId="ea3db33799abfb08" providerId="LiveId" clId="{EB22DAD3-9F78-478C-8B1C-5182ECAEB416}" dt="2021-12-09T20:25:56.714" v="92" actId="26606"/>
        <pc:sldMasterMkLst>
          <pc:docMk/>
          <pc:sldMasterMk cId="609246752" sldId="2147483710"/>
        </pc:sldMasterMkLst>
        <pc:sldLayoutChg chg="add del">
          <pc:chgData name="Jack Rice" userId="ea3db33799abfb08" providerId="LiveId" clId="{EB22DAD3-9F78-478C-8B1C-5182ECAEB416}" dt="2021-12-09T20:25:56.714" v="92" actId="26606"/>
          <pc:sldLayoutMkLst>
            <pc:docMk/>
            <pc:sldMasterMk cId="609246752" sldId="2147483710"/>
            <pc:sldLayoutMk cId="4099089520" sldId="2147483699"/>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2658380418" sldId="2147483700"/>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3524738328" sldId="2147483701"/>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2859721829" sldId="2147483702"/>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3336776461" sldId="2147483703"/>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3945518127" sldId="2147483704"/>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4272568685" sldId="2147483705"/>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2623802337" sldId="2147483706"/>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425956118" sldId="2147483707"/>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2994700591" sldId="2147483708"/>
          </pc:sldLayoutMkLst>
        </pc:sldLayoutChg>
        <pc:sldLayoutChg chg="add del">
          <pc:chgData name="Jack Rice" userId="ea3db33799abfb08" providerId="LiveId" clId="{EB22DAD3-9F78-478C-8B1C-5182ECAEB416}" dt="2021-12-09T20:25:56.714" v="92" actId="26606"/>
          <pc:sldLayoutMkLst>
            <pc:docMk/>
            <pc:sldMasterMk cId="609246752" sldId="2147483710"/>
            <pc:sldLayoutMk cId="3059707410" sldId="2147483709"/>
          </pc:sldLayoutMkLst>
        </pc:sldLayoutChg>
      </pc:sldMasterChg>
      <pc:sldMasterChg chg="add del addSldLayout delSldLayout">
        <pc:chgData name="Jack Rice" userId="ea3db33799abfb08" providerId="LiveId" clId="{EB22DAD3-9F78-478C-8B1C-5182ECAEB416}" dt="2021-12-09T20:25:05.388" v="66" actId="26606"/>
        <pc:sldMasterMkLst>
          <pc:docMk/>
          <pc:sldMasterMk cId="1688632082" sldId="2147483723"/>
        </pc:sldMasterMkLst>
        <pc:sldLayoutChg chg="add del">
          <pc:chgData name="Jack Rice" userId="ea3db33799abfb08" providerId="LiveId" clId="{EB22DAD3-9F78-478C-8B1C-5182ECAEB416}" dt="2021-12-09T20:25:05.388" v="66" actId="26606"/>
          <pc:sldLayoutMkLst>
            <pc:docMk/>
            <pc:sldMasterMk cId="1688632082" sldId="2147483723"/>
            <pc:sldLayoutMk cId="519780042" sldId="2147483712"/>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2524389850" sldId="2147483713"/>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866722258" sldId="2147483714"/>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196228751" sldId="2147483715"/>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3758309224" sldId="2147483716"/>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2401735152" sldId="2147483717"/>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3943344060" sldId="2147483718"/>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3729811351" sldId="2147483719"/>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1066696443" sldId="2147483720"/>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3969147433" sldId="2147483721"/>
          </pc:sldLayoutMkLst>
        </pc:sldLayoutChg>
        <pc:sldLayoutChg chg="add del">
          <pc:chgData name="Jack Rice" userId="ea3db33799abfb08" providerId="LiveId" clId="{EB22DAD3-9F78-478C-8B1C-5182ECAEB416}" dt="2021-12-09T20:25:05.388" v="66" actId="26606"/>
          <pc:sldLayoutMkLst>
            <pc:docMk/>
            <pc:sldMasterMk cId="1688632082" sldId="2147483723"/>
            <pc:sldLayoutMk cId="2182360735" sldId="2147483722"/>
          </pc:sldLayoutMkLst>
        </pc:sldLayoutChg>
      </pc:sldMasterChg>
      <pc:sldMasterChg chg="add del addSldLayout delSldLayout">
        <pc:chgData name="Jack Rice" userId="ea3db33799abfb08" providerId="LiveId" clId="{EB22DAD3-9F78-478C-8B1C-5182ECAEB416}" dt="2021-12-09T20:25:09.244" v="68" actId="26606"/>
        <pc:sldMasterMkLst>
          <pc:docMk/>
          <pc:sldMasterMk cId="3588902302" sldId="2147483736"/>
        </pc:sldMasterMkLst>
        <pc:sldLayoutChg chg="add del">
          <pc:chgData name="Jack Rice" userId="ea3db33799abfb08" providerId="LiveId" clId="{EB22DAD3-9F78-478C-8B1C-5182ECAEB416}" dt="2021-12-09T20:25:09.244" v="68" actId="26606"/>
          <pc:sldLayoutMkLst>
            <pc:docMk/>
            <pc:sldMasterMk cId="3588902302" sldId="2147483736"/>
            <pc:sldLayoutMk cId="3518293228" sldId="2147483725"/>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4281645790" sldId="2147483726"/>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19248271" sldId="2147483727"/>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270111944" sldId="2147483728"/>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1672927331" sldId="2147483729"/>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3015255479" sldId="2147483730"/>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1251047555" sldId="2147483731"/>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4038227771" sldId="2147483732"/>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1464700453" sldId="2147483733"/>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28344441" sldId="2147483734"/>
          </pc:sldLayoutMkLst>
        </pc:sldLayoutChg>
        <pc:sldLayoutChg chg="add del">
          <pc:chgData name="Jack Rice" userId="ea3db33799abfb08" providerId="LiveId" clId="{EB22DAD3-9F78-478C-8B1C-5182ECAEB416}" dt="2021-12-09T20:25:09.244" v="68" actId="26606"/>
          <pc:sldLayoutMkLst>
            <pc:docMk/>
            <pc:sldMasterMk cId="3588902302" sldId="2147483736"/>
            <pc:sldLayoutMk cId="2416810622" sldId="214748373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E0254E-EF90-410A-87C1-9AA5CCA42F0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9DB8F-310C-4BE6-90DE-3A32C9CC31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71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0254E-EF90-410A-87C1-9AA5CCA42F0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9DB8F-310C-4BE6-90DE-3A32C9CC3168}" type="slidenum">
              <a:rPr lang="en-US" smtClean="0"/>
              <a:t>‹#›</a:t>
            </a:fld>
            <a:endParaRPr lang="en-US"/>
          </a:p>
        </p:txBody>
      </p:sp>
    </p:spTree>
    <p:extLst>
      <p:ext uri="{BB962C8B-B14F-4D97-AF65-F5344CB8AC3E}">
        <p14:creationId xmlns:p14="http://schemas.microsoft.com/office/powerpoint/2010/main" val="246744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0254E-EF90-410A-87C1-9AA5CCA42F0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9DB8F-310C-4BE6-90DE-3A32C9CC3168}" type="slidenum">
              <a:rPr lang="en-US" smtClean="0"/>
              <a:t>‹#›</a:t>
            </a:fld>
            <a:endParaRPr lang="en-US"/>
          </a:p>
        </p:txBody>
      </p:sp>
    </p:spTree>
    <p:extLst>
      <p:ext uri="{BB962C8B-B14F-4D97-AF65-F5344CB8AC3E}">
        <p14:creationId xmlns:p14="http://schemas.microsoft.com/office/powerpoint/2010/main" val="319347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0254E-EF90-410A-87C1-9AA5CCA42F0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9DB8F-310C-4BE6-90DE-3A32C9CC3168}" type="slidenum">
              <a:rPr lang="en-US" smtClean="0"/>
              <a:t>‹#›</a:t>
            </a:fld>
            <a:endParaRPr lang="en-US"/>
          </a:p>
        </p:txBody>
      </p:sp>
    </p:spTree>
    <p:extLst>
      <p:ext uri="{BB962C8B-B14F-4D97-AF65-F5344CB8AC3E}">
        <p14:creationId xmlns:p14="http://schemas.microsoft.com/office/powerpoint/2010/main" val="64106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0254E-EF90-410A-87C1-9AA5CCA42F0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9DB8F-310C-4BE6-90DE-3A32C9CC31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66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E0254E-EF90-410A-87C1-9AA5CCA42F0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9DB8F-310C-4BE6-90DE-3A32C9CC3168}" type="slidenum">
              <a:rPr lang="en-US" smtClean="0"/>
              <a:t>‹#›</a:t>
            </a:fld>
            <a:endParaRPr lang="en-US"/>
          </a:p>
        </p:txBody>
      </p:sp>
    </p:spTree>
    <p:extLst>
      <p:ext uri="{BB962C8B-B14F-4D97-AF65-F5344CB8AC3E}">
        <p14:creationId xmlns:p14="http://schemas.microsoft.com/office/powerpoint/2010/main" val="153715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0254E-EF90-410A-87C1-9AA5CCA42F08}"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9DB8F-310C-4BE6-90DE-3A32C9CC3168}" type="slidenum">
              <a:rPr lang="en-US" smtClean="0"/>
              <a:t>‹#›</a:t>
            </a:fld>
            <a:endParaRPr lang="en-US"/>
          </a:p>
        </p:txBody>
      </p:sp>
    </p:spTree>
    <p:extLst>
      <p:ext uri="{BB962C8B-B14F-4D97-AF65-F5344CB8AC3E}">
        <p14:creationId xmlns:p14="http://schemas.microsoft.com/office/powerpoint/2010/main" val="121337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0254E-EF90-410A-87C1-9AA5CCA42F08}"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9DB8F-310C-4BE6-90DE-3A32C9CC3168}" type="slidenum">
              <a:rPr lang="en-US" smtClean="0"/>
              <a:t>‹#›</a:t>
            </a:fld>
            <a:endParaRPr lang="en-US"/>
          </a:p>
        </p:txBody>
      </p:sp>
    </p:spTree>
    <p:extLst>
      <p:ext uri="{BB962C8B-B14F-4D97-AF65-F5344CB8AC3E}">
        <p14:creationId xmlns:p14="http://schemas.microsoft.com/office/powerpoint/2010/main" val="284114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E0254E-EF90-410A-87C1-9AA5CCA42F08}" type="datetimeFigureOut">
              <a:rPr lang="en-US" smtClean="0"/>
              <a:t>12/9/2021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319DB8F-310C-4BE6-90DE-3A32C9CC3168}" type="slidenum">
              <a:rPr lang="en-US" smtClean="0"/>
              <a:t>‹#›</a:t>
            </a:fld>
            <a:endParaRPr lang="en-US"/>
          </a:p>
        </p:txBody>
      </p:sp>
    </p:spTree>
    <p:extLst>
      <p:ext uri="{BB962C8B-B14F-4D97-AF65-F5344CB8AC3E}">
        <p14:creationId xmlns:p14="http://schemas.microsoft.com/office/powerpoint/2010/main" val="473520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E0254E-EF90-410A-87C1-9AA5CCA42F08}" type="datetimeFigureOut">
              <a:rPr lang="en-US" smtClean="0"/>
              <a:t>12/9/2021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19DB8F-310C-4BE6-90DE-3A32C9CC3168}" type="slidenum">
              <a:rPr lang="en-US" smtClean="0"/>
              <a:t>‹#›</a:t>
            </a:fld>
            <a:endParaRPr lang="en-US"/>
          </a:p>
        </p:txBody>
      </p:sp>
    </p:spTree>
    <p:extLst>
      <p:ext uri="{BB962C8B-B14F-4D97-AF65-F5344CB8AC3E}">
        <p14:creationId xmlns:p14="http://schemas.microsoft.com/office/powerpoint/2010/main" val="99667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0254E-EF90-410A-87C1-9AA5CCA42F0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9DB8F-310C-4BE6-90DE-3A32C9CC3168}" type="slidenum">
              <a:rPr lang="en-US" smtClean="0"/>
              <a:t>‹#›</a:t>
            </a:fld>
            <a:endParaRPr lang="en-US"/>
          </a:p>
        </p:txBody>
      </p:sp>
    </p:spTree>
    <p:extLst>
      <p:ext uri="{BB962C8B-B14F-4D97-AF65-F5344CB8AC3E}">
        <p14:creationId xmlns:p14="http://schemas.microsoft.com/office/powerpoint/2010/main" val="325238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E0254E-EF90-410A-87C1-9AA5CCA42F08}" type="datetimeFigureOut">
              <a:rPr lang="en-US" smtClean="0"/>
              <a:t>12/9/2021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19DB8F-310C-4BE6-90DE-3A32C9CC316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8224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2B12-43D7-4099-B76B-732F6F92C604}"/>
              </a:ext>
            </a:extLst>
          </p:cNvPr>
          <p:cNvSpPr>
            <a:spLocks noGrp="1"/>
          </p:cNvSpPr>
          <p:nvPr>
            <p:ph type="ctrTitle"/>
          </p:nvPr>
        </p:nvSpPr>
        <p:spPr/>
        <p:txBody>
          <a:bodyPr/>
          <a:lstStyle/>
          <a:p>
            <a:r>
              <a:rPr lang="en-US"/>
              <a:t>Effect of La Nina/El Nino on Boulder Snowfall</a:t>
            </a:r>
            <a:endParaRPr lang="en-US" dirty="0"/>
          </a:p>
        </p:txBody>
      </p:sp>
      <p:sp>
        <p:nvSpPr>
          <p:cNvPr id="3" name="Subtitle 2">
            <a:extLst>
              <a:ext uri="{FF2B5EF4-FFF2-40B4-BE49-F238E27FC236}">
                <a16:creationId xmlns:a16="http://schemas.microsoft.com/office/drawing/2014/main" id="{DCE7AAAF-0A7A-4AD8-8D2B-59ECC7560BFE}"/>
              </a:ext>
            </a:extLst>
          </p:cNvPr>
          <p:cNvSpPr>
            <a:spLocks noGrp="1"/>
          </p:cNvSpPr>
          <p:nvPr>
            <p:ph type="subTitle" idx="1"/>
          </p:nvPr>
        </p:nvSpPr>
        <p:spPr/>
        <p:txBody>
          <a:bodyPr/>
          <a:lstStyle/>
          <a:p>
            <a:r>
              <a:rPr lang="en-US"/>
              <a:t>Jack Rice</a:t>
            </a:r>
            <a:endParaRPr lang="en-US" dirty="0"/>
          </a:p>
        </p:txBody>
      </p:sp>
    </p:spTree>
    <p:extLst>
      <p:ext uri="{BB962C8B-B14F-4D97-AF65-F5344CB8AC3E}">
        <p14:creationId xmlns:p14="http://schemas.microsoft.com/office/powerpoint/2010/main" val="160875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D434-23C8-4094-B961-3DBD8A2D174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E92FFA0-6262-498C-B37F-93F425548B5B}"/>
              </a:ext>
            </a:extLst>
          </p:cNvPr>
          <p:cNvSpPr>
            <a:spLocks noGrp="1"/>
          </p:cNvSpPr>
          <p:nvPr>
            <p:ph idx="1"/>
          </p:nvPr>
        </p:nvSpPr>
        <p:spPr/>
        <p:txBody>
          <a:bodyPr/>
          <a:lstStyle/>
          <a:p>
            <a:pPr marL="457200" indent="-457200">
              <a:buFont typeface="Arial" panose="020B0604020202020204" pitchFamily="34" charset="0"/>
              <a:buChar char="•"/>
            </a:pPr>
            <a:r>
              <a:rPr lang="en-US" dirty="0"/>
              <a:t>Weaker La Nina patterns exhibit less potent early season snowfall</a:t>
            </a:r>
          </a:p>
          <a:p>
            <a:pPr marL="457200" indent="-457200">
              <a:buFont typeface="Arial" panose="020B0604020202020204" pitchFamily="34" charset="0"/>
              <a:buChar char="•"/>
            </a:pPr>
            <a:r>
              <a:rPr lang="en-US" dirty="0"/>
              <a:t>Concurrent La Nina years often exhibit weaker patterns than the year prior</a:t>
            </a:r>
          </a:p>
          <a:p>
            <a:pPr marL="457200" indent="-457200">
              <a:buFont typeface="Arial" panose="020B0604020202020204" pitchFamily="34" charset="0"/>
              <a:buChar char="•"/>
            </a:pPr>
            <a:r>
              <a:rPr lang="en-US" dirty="0"/>
              <a:t>More potent storms generally appear later in the winter season in La Nina years</a:t>
            </a:r>
          </a:p>
          <a:p>
            <a:pPr marL="457200" indent="-457200">
              <a:buFont typeface="Arial" panose="020B0604020202020204" pitchFamily="34" charset="0"/>
              <a:buChar char="•"/>
            </a:pPr>
            <a:r>
              <a:rPr lang="en-US" dirty="0"/>
              <a:t>Despite ONI values being very similar to 2016, this season is experiencing much less precipitation than all 4 previous years studied</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Limitations: La Nina and El Nino play a large role in snowfall and temperatures but are not the only factors. This analysis only factored in ONI values in relation to snowfall, but didn’t account for different factors such as </a:t>
            </a:r>
            <a:r>
              <a:rPr lang="en-US" dirty="0" err="1"/>
              <a:t>jetstream</a:t>
            </a:r>
            <a:r>
              <a:rPr lang="en-US" dirty="0"/>
              <a:t> variances or climate changes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98124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D434-23C8-4094-B961-3DBD8A2D174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92FFA0-6262-498C-B37F-93F425548B5B}"/>
              </a:ext>
            </a:extLst>
          </p:cNvPr>
          <p:cNvSpPr>
            <a:spLocks noGrp="1"/>
          </p:cNvSpPr>
          <p:nvPr>
            <p:ph idx="1"/>
          </p:nvPr>
        </p:nvSpPr>
        <p:spPr/>
        <p:txBody>
          <a:bodyPr/>
          <a:lstStyle/>
          <a:p>
            <a:pPr marL="457200" indent="-457200">
              <a:buFont typeface="Arial" panose="020B0604020202020204" pitchFamily="34" charset="0"/>
              <a:buChar char="•"/>
            </a:pPr>
            <a:r>
              <a:rPr lang="en-US" sz="2400" dirty="0"/>
              <a:t>Boulder, CO and most of the front range is facing its latest first measurable snowfall in recorded history</a:t>
            </a:r>
          </a:p>
          <a:p>
            <a:pPr marL="457200" indent="-457200">
              <a:buFont typeface="Arial" panose="020B0604020202020204" pitchFamily="34" charset="0"/>
              <a:buChar char="•"/>
            </a:pPr>
            <a:r>
              <a:rPr lang="en-US" sz="2400" dirty="0"/>
              <a:t>We are entering a Weak to Medium La Nina like the 2016/17 and 2020/21 winter season</a:t>
            </a:r>
          </a:p>
          <a:p>
            <a:pPr marL="457200" indent="-457200">
              <a:buFont typeface="Arial" panose="020B0604020202020204" pitchFamily="34" charset="0"/>
              <a:buChar char="•"/>
            </a:pPr>
            <a:r>
              <a:rPr lang="en-US" sz="2400" dirty="0"/>
              <a:t>La Nina patterns drastically change when and where snow falls</a:t>
            </a:r>
          </a:p>
          <a:p>
            <a:pPr marL="457200" indent="-457200">
              <a:buFont typeface="Arial" panose="020B0604020202020204" pitchFamily="34" charset="0"/>
              <a:buChar char="•"/>
            </a:pPr>
            <a:r>
              <a:rPr lang="en-US" sz="2400" dirty="0"/>
              <a:t>The 2019/20 winter season did not face a La Nina or El Nino so we can use this as a baseline</a:t>
            </a:r>
          </a:p>
          <a:p>
            <a:pPr marL="457200" indent="-457200">
              <a:buFont typeface="Arial" panose="020B0604020202020204" pitchFamily="34" charset="0"/>
              <a:buChar char="•"/>
            </a:pPr>
            <a:r>
              <a:rPr lang="en-US" sz="2400" dirty="0"/>
              <a:t>Objective: Determine the normalcy of a lack of snowfall in the 2021/22 winter season and what role La Nina is playing in this</a:t>
            </a:r>
          </a:p>
          <a:p>
            <a:pPr marL="457200" indent="-457200">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97827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D434-23C8-4094-B961-3DBD8A2D174F}"/>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3E92FFA0-6262-498C-B37F-93F425548B5B}"/>
              </a:ext>
            </a:extLst>
          </p:cNvPr>
          <p:cNvSpPr>
            <a:spLocks noGrp="1"/>
          </p:cNvSpPr>
          <p:nvPr>
            <p:ph idx="1"/>
          </p:nvPr>
        </p:nvSpPr>
        <p:spPr/>
        <p:txBody>
          <a:bodyPr/>
          <a:lstStyle/>
          <a:p>
            <a:pPr marL="457200" indent="-457200">
              <a:buFont typeface="Arial" panose="020B0604020202020204" pitchFamily="34" charset="0"/>
              <a:buChar char="•"/>
            </a:pPr>
            <a:r>
              <a:rPr lang="en-US" sz="2400" dirty="0"/>
              <a:t>Use current Temperature/Snowfall data from this year (2021) in October - End of November</a:t>
            </a:r>
          </a:p>
          <a:p>
            <a:pPr marL="457200" indent="-457200">
              <a:buFont typeface="Arial" panose="020B0604020202020204" pitchFamily="34" charset="0"/>
              <a:buChar char="•"/>
            </a:pPr>
            <a:r>
              <a:rPr lang="en-US" sz="2400" dirty="0"/>
              <a:t>Compare the ONI (Oceanic Nino Index) 3.4 region to previous years </a:t>
            </a:r>
          </a:p>
          <a:p>
            <a:pPr marL="457200" indent="-457200">
              <a:buFont typeface="Arial" panose="020B0604020202020204" pitchFamily="34" charset="0"/>
              <a:buChar char="•"/>
            </a:pPr>
            <a:r>
              <a:rPr lang="en-US" sz="2400" dirty="0"/>
              <a:t>Use the Temperature/Snowfall data from 2016/17 and 2020/21 (similar La Nina patterns) to compare to this season</a:t>
            </a:r>
          </a:p>
          <a:p>
            <a:pPr marL="457200" indent="-457200">
              <a:buFont typeface="Arial" panose="020B0604020202020204" pitchFamily="34" charset="0"/>
              <a:buChar char="•"/>
            </a:pPr>
            <a:r>
              <a:rPr lang="en-US" sz="2400" dirty="0"/>
              <a:t>Utilize the same data from the 2019/2020 season as an average year baseline without La Nina/El Nino effects</a:t>
            </a:r>
          </a:p>
          <a:p>
            <a:pPr marL="457200" indent="-457200">
              <a:buFont typeface="Arial" panose="020B0604020202020204" pitchFamily="34" charset="0"/>
              <a:buChar char="•"/>
            </a:pPr>
            <a:r>
              <a:rPr lang="en-US" sz="1800" i="1" dirty="0"/>
              <a:t>All data used is from the NOAA Climate Data Online Database</a:t>
            </a:r>
          </a:p>
          <a:p>
            <a:pPr marL="457200" indent="-457200">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0595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D434-23C8-4094-B961-3DBD8A2D174F}"/>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3E92FFA0-6262-498C-B37F-93F425548B5B}"/>
              </a:ext>
            </a:extLst>
          </p:cNvPr>
          <p:cNvSpPr>
            <a:spLocks noGrp="1"/>
          </p:cNvSpPr>
          <p:nvPr>
            <p:ph idx="1"/>
          </p:nvPr>
        </p:nvSpPr>
        <p:spPr/>
        <p:txBody>
          <a:bodyPr/>
          <a:lstStyle/>
          <a:p>
            <a:pPr marL="457200" indent="-457200">
              <a:buFont typeface="Arial" panose="020B0604020202020204" pitchFamily="34" charset="0"/>
              <a:buChar char="•"/>
            </a:pPr>
            <a:r>
              <a:rPr lang="en-US" sz="2400" dirty="0"/>
              <a:t>Python utilization</a:t>
            </a:r>
          </a:p>
          <a:p>
            <a:pPr marL="749808" lvl="1" indent="-457200">
              <a:buFont typeface="Courier New" panose="02070309020205020404" pitchFamily="49" charset="0"/>
              <a:buChar char="o"/>
            </a:pPr>
            <a:r>
              <a:rPr lang="en-US" sz="2000" dirty="0"/>
              <a:t>Primarily using Pandas and Matplotlib </a:t>
            </a:r>
            <a:r>
              <a:rPr lang="en-US" sz="2000" dirty="0" err="1"/>
              <a:t>Pyplot</a:t>
            </a:r>
            <a:endParaRPr lang="en-US" sz="2000" dirty="0"/>
          </a:p>
          <a:p>
            <a:pPr marL="749808" lvl="1" indent="-457200">
              <a:buFont typeface="Courier New" panose="02070309020205020404" pitchFamily="49" charset="0"/>
              <a:buChar char="o"/>
            </a:pPr>
            <a:r>
              <a:rPr lang="en-US" sz="2000" dirty="0"/>
              <a:t>Read in CSV files and format them to include only the data necessary</a:t>
            </a:r>
          </a:p>
          <a:p>
            <a:pPr marL="292608" lvl="1" indent="0">
              <a:buNone/>
            </a:pPr>
            <a:endParaRPr lang="en-US" sz="2000" dirty="0"/>
          </a:p>
          <a:p>
            <a:pPr marL="749808" lvl="1" indent="-457200">
              <a:buFont typeface="Courier New" panose="02070309020205020404" pitchFamily="49" charset="0"/>
              <a:buChar char="o"/>
            </a:pPr>
            <a:endParaRPr lang="en-US" sz="2000" dirty="0"/>
          </a:p>
          <a:p>
            <a:pPr marL="457200" indent="-457200">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B6E5BDE7-EFB7-4265-A7A2-18E7ACDF6140}"/>
              </a:ext>
            </a:extLst>
          </p:cNvPr>
          <p:cNvPicPr>
            <a:picLocks noChangeAspect="1"/>
          </p:cNvPicPr>
          <p:nvPr/>
        </p:nvPicPr>
        <p:blipFill>
          <a:blip r:embed="rId2"/>
          <a:stretch>
            <a:fillRect/>
          </a:stretch>
        </p:blipFill>
        <p:spPr>
          <a:xfrm>
            <a:off x="5436723" y="3203079"/>
            <a:ext cx="6278880" cy="2666015"/>
          </a:xfrm>
          <a:prstGeom prst="rect">
            <a:avLst/>
          </a:prstGeom>
        </p:spPr>
      </p:pic>
      <p:pic>
        <p:nvPicPr>
          <p:cNvPr id="7" name="Picture 6">
            <a:extLst>
              <a:ext uri="{FF2B5EF4-FFF2-40B4-BE49-F238E27FC236}">
                <a16:creationId xmlns:a16="http://schemas.microsoft.com/office/drawing/2014/main" id="{F2E4DC6B-1466-4556-A6B8-1E5983A656B2}"/>
              </a:ext>
            </a:extLst>
          </p:cNvPr>
          <p:cNvPicPr>
            <a:picLocks noChangeAspect="1"/>
          </p:cNvPicPr>
          <p:nvPr/>
        </p:nvPicPr>
        <p:blipFill>
          <a:blip r:embed="rId3"/>
          <a:stretch>
            <a:fillRect/>
          </a:stretch>
        </p:blipFill>
        <p:spPr>
          <a:xfrm>
            <a:off x="537357" y="3578443"/>
            <a:ext cx="4543637" cy="1826121"/>
          </a:xfrm>
          <a:prstGeom prst="rect">
            <a:avLst/>
          </a:prstGeom>
        </p:spPr>
      </p:pic>
    </p:spTree>
    <p:extLst>
      <p:ext uri="{BB962C8B-B14F-4D97-AF65-F5344CB8AC3E}">
        <p14:creationId xmlns:p14="http://schemas.microsoft.com/office/powerpoint/2010/main" val="303588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29">
            <a:extLst>
              <a:ext uri="{FF2B5EF4-FFF2-40B4-BE49-F238E27FC236}">
                <a16:creationId xmlns:a16="http://schemas.microsoft.com/office/drawing/2014/main" id="{151FCA92-37FC-419D-880C-DEE030371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ED434-23C8-4094-B961-3DBD8A2D174F}"/>
              </a:ext>
            </a:extLst>
          </p:cNvPr>
          <p:cNvSpPr>
            <a:spLocks noGrp="1"/>
          </p:cNvSpPr>
          <p:nvPr>
            <p:ph type="title"/>
          </p:nvPr>
        </p:nvSpPr>
        <p:spPr>
          <a:xfrm>
            <a:off x="6728459" y="634946"/>
            <a:ext cx="4821283" cy="1450757"/>
          </a:xfrm>
        </p:spPr>
        <p:txBody>
          <a:bodyPr>
            <a:normAutofit/>
          </a:bodyPr>
          <a:lstStyle/>
          <a:p>
            <a:r>
              <a:rPr lang="en-US"/>
              <a:t>Method</a:t>
            </a:r>
            <a:endParaRPr lang="en-US" dirty="0"/>
          </a:p>
        </p:txBody>
      </p:sp>
      <p:sp>
        <p:nvSpPr>
          <p:cNvPr id="67" name="Rectangle 31">
            <a:extLst>
              <a:ext uri="{FF2B5EF4-FFF2-40B4-BE49-F238E27FC236}">
                <a16:creationId xmlns:a16="http://schemas.microsoft.com/office/drawing/2014/main" id="{49F734FC-80ED-4400-9FB7-5800EE74A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33">
            <a:extLst>
              <a:ext uri="{FF2B5EF4-FFF2-40B4-BE49-F238E27FC236}">
                <a16:creationId xmlns:a16="http://schemas.microsoft.com/office/drawing/2014/main" id="{F54C209B-0440-412E-BEBF-D8694B5A0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35">
            <a:extLst>
              <a:ext uri="{FF2B5EF4-FFF2-40B4-BE49-F238E27FC236}">
                <a16:creationId xmlns:a16="http://schemas.microsoft.com/office/drawing/2014/main" id="{CBEEBACE-87BA-4CA1-BF49-0E9ABA5087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0" name="Rectangle 37">
            <a:extLst>
              <a:ext uri="{FF2B5EF4-FFF2-40B4-BE49-F238E27FC236}">
                <a16:creationId xmlns:a16="http://schemas.microsoft.com/office/drawing/2014/main" id="{FDA25563-C462-4DA6-BB84-8243A6C7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0461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able&#10;&#10;Description automatically generated">
            <a:extLst>
              <a:ext uri="{FF2B5EF4-FFF2-40B4-BE49-F238E27FC236}">
                <a16:creationId xmlns:a16="http://schemas.microsoft.com/office/drawing/2014/main" id="{71E49B25-D825-49CE-B5F6-5B2470E948BD}"/>
              </a:ext>
            </a:extLst>
          </p:cNvPr>
          <p:cNvPicPr>
            <a:picLocks noChangeAspect="1"/>
          </p:cNvPicPr>
          <p:nvPr/>
        </p:nvPicPr>
        <p:blipFill>
          <a:blip r:embed="rId2"/>
          <a:stretch>
            <a:fillRect/>
          </a:stretch>
        </p:blipFill>
        <p:spPr>
          <a:xfrm>
            <a:off x="458336" y="1131266"/>
            <a:ext cx="2784700" cy="1789169"/>
          </a:xfrm>
          <a:prstGeom prst="rect">
            <a:avLst/>
          </a:prstGeom>
        </p:spPr>
      </p:pic>
      <p:sp>
        <p:nvSpPr>
          <p:cNvPr id="71" name="Rectangle 39">
            <a:extLst>
              <a:ext uri="{FF2B5EF4-FFF2-40B4-BE49-F238E27FC236}">
                <a16:creationId xmlns:a16="http://schemas.microsoft.com/office/drawing/2014/main" id="{64044755-AC7C-421A-B935-8BA9A23F8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a:extLst>
              <a:ext uri="{FF2B5EF4-FFF2-40B4-BE49-F238E27FC236}">
                <a16:creationId xmlns:a16="http://schemas.microsoft.com/office/drawing/2014/main" id="{44AB520E-3DFD-4503-B5C6-39776227AD3E}"/>
              </a:ext>
            </a:extLst>
          </p:cNvPr>
          <p:cNvPicPr>
            <a:picLocks noChangeAspect="1"/>
          </p:cNvPicPr>
          <p:nvPr/>
        </p:nvPicPr>
        <p:blipFill>
          <a:blip r:embed="rId3"/>
          <a:stretch>
            <a:fillRect/>
          </a:stretch>
        </p:blipFill>
        <p:spPr>
          <a:xfrm>
            <a:off x="3664752" y="3323553"/>
            <a:ext cx="2295082" cy="1787686"/>
          </a:xfrm>
          <a:prstGeom prst="rect">
            <a:avLst/>
          </a:prstGeom>
        </p:spPr>
      </p:pic>
      <p:sp>
        <p:nvSpPr>
          <p:cNvPr id="3" name="Content Placeholder 2">
            <a:extLst>
              <a:ext uri="{FF2B5EF4-FFF2-40B4-BE49-F238E27FC236}">
                <a16:creationId xmlns:a16="http://schemas.microsoft.com/office/drawing/2014/main" id="{3E92FFA0-6262-498C-B37F-93F425548B5B}"/>
              </a:ext>
            </a:extLst>
          </p:cNvPr>
          <p:cNvSpPr>
            <a:spLocks noGrp="1"/>
          </p:cNvSpPr>
          <p:nvPr>
            <p:ph idx="1"/>
          </p:nvPr>
        </p:nvSpPr>
        <p:spPr>
          <a:xfrm>
            <a:off x="6728459" y="2198914"/>
            <a:ext cx="4821283" cy="3670180"/>
          </a:xfrm>
        </p:spPr>
        <p:txBody>
          <a:bodyPr>
            <a:normAutofit/>
          </a:bodyPr>
          <a:lstStyle/>
          <a:p>
            <a:pPr marL="457200" indent="-457200">
              <a:buFont typeface="Arial" panose="020B0604020202020204" pitchFamily="34" charset="0"/>
              <a:buChar char="•"/>
            </a:pPr>
            <a:r>
              <a:rPr lang="en-US" dirty="0"/>
              <a:t>The original data included multiple weather stations which don’t all contain the correct information (such as snowfall or temperature)</a:t>
            </a:r>
          </a:p>
          <a:p>
            <a:pPr marL="457200" indent="-457200">
              <a:buFont typeface="Arial" panose="020B0604020202020204" pitchFamily="34" charset="0"/>
              <a:buChar char="•"/>
            </a:pPr>
            <a:r>
              <a:rPr lang="en-US" dirty="0"/>
              <a:t>Boulder, CO is the primary station of focus</a:t>
            </a:r>
          </a:p>
          <a:p>
            <a:pPr marL="457200" indent="-457200">
              <a:buFont typeface="Arial" panose="020B0604020202020204" pitchFamily="34" charset="0"/>
              <a:buChar char="•"/>
            </a:pPr>
            <a:r>
              <a:rPr lang="en-US" dirty="0"/>
              <a:t>To compare over the 4 years, all </a:t>
            </a:r>
            <a:r>
              <a:rPr lang="en-US" dirty="0" err="1"/>
              <a:t>DataFrames</a:t>
            </a:r>
            <a:r>
              <a:rPr lang="en-US" dirty="0"/>
              <a:t> were combined</a:t>
            </a:r>
          </a:p>
          <a:p>
            <a:pPr marL="457200" indent="-457200">
              <a:buFont typeface="Arial" panose="020B0604020202020204" pitchFamily="34" charset="0"/>
              <a:buChar char="•"/>
            </a:pPr>
            <a:r>
              <a:rPr lang="en-US" i="1" dirty="0"/>
              <a:t>Each year's data spans the exact same month/day window (Oct 1 to Nov 29)</a:t>
            </a:r>
          </a:p>
          <a:p>
            <a:pPr marL="292608" lvl="1" indent="0">
              <a:buNone/>
            </a:pPr>
            <a:endParaRPr lang="en-US" dirty="0"/>
          </a:p>
          <a:p>
            <a:pPr marL="749808" lvl="1" indent="-457200">
              <a:buFont typeface="Courier New" panose="02070309020205020404" pitchFamily="49" charset="0"/>
              <a:buChar char="o"/>
            </a:pPr>
            <a:endParaRPr lang="en-US" dirty="0"/>
          </a:p>
          <a:p>
            <a:pPr marL="457200" indent="-457200">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72" name="Rectangle 41">
            <a:extLst>
              <a:ext uri="{FF2B5EF4-FFF2-40B4-BE49-F238E27FC236}">
                <a16:creationId xmlns:a16="http://schemas.microsoft.com/office/drawing/2014/main" id="{82225A9B-20AD-4869-96C9-770E8E704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43">
            <a:extLst>
              <a:ext uri="{FF2B5EF4-FFF2-40B4-BE49-F238E27FC236}">
                <a16:creationId xmlns:a16="http://schemas.microsoft.com/office/drawing/2014/main" id="{514D5E4E-F019-44AF-AF49-8FBBFBBE6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Table&#10;&#10;Description automatically generated">
            <a:extLst>
              <a:ext uri="{FF2B5EF4-FFF2-40B4-BE49-F238E27FC236}">
                <a16:creationId xmlns:a16="http://schemas.microsoft.com/office/drawing/2014/main" id="{17E9FA55-43B0-4B20-8DEC-D71D5FC8C314}"/>
              </a:ext>
            </a:extLst>
          </p:cNvPr>
          <p:cNvPicPr>
            <a:picLocks noChangeAspect="1"/>
          </p:cNvPicPr>
          <p:nvPr/>
        </p:nvPicPr>
        <p:blipFill>
          <a:blip r:embed="rId4"/>
          <a:stretch>
            <a:fillRect/>
          </a:stretch>
        </p:blipFill>
        <p:spPr>
          <a:xfrm>
            <a:off x="458336" y="3942904"/>
            <a:ext cx="2784700" cy="1977137"/>
          </a:xfrm>
          <a:prstGeom prst="rect">
            <a:avLst/>
          </a:prstGeom>
        </p:spPr>
      </p:pic>
      <p:cxnSp>
        <p:nvCxnSpPr>
          <p:cNvPr id="13" name="Straight Arrow Connector 12">
            <a:extLst>
              <a:ext uri="{FF2B5EF4-FFF2-40B4-BE49-F238E27FC236}">
                <a16:creationId xmlns:a16="http://schemas.microsoft.com/office/drawing/2014/main" id="{E6583C00-5A89-4610-A4AF-033FD2BC0068}"/>
              </a:ext>
            </a:extLst>
          </p:cNvPr>
          <p:cNvCxnSpPr>
            <a:cxnSpLocks/>
          </p:cNvCxnSpPr>
          <p:nvPr/>
        </p:nvCxnSpPr>
        <p:spPr>
          <a:xfrm>
            <a:off x="975700" y="2951966"/>
            <a:ext cx="0" cy="1022469"/>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7142D0-E96F-48F9-9EB2-4C25C4511AEA}"/>
              </a:ext>
            </a:extLst>
          </p:cNvPr>
          <p:cNvSpPr txBox="1"/>
          <p:nvPr/>
        </p:nvSpPr>
        <p:spPr>
          <a:xfrm>
            <a:off x="1081939" y="3069632"/>
            <a:ext cx="2266583" cy="646331"/>
          </a:xfrm>
          <a:prstGeom prst="rect">
            <a:avLst/>
          </a:prstGeom>
          <a:noFill/>
        </p:spPr>
        <p:txBody>
          <a:bodyPr wrap="square" rtlCol="0">
            <a:spAutoFit/>
          </a:bodyPr>
          <a:lstStyle/>
          <a:p>
            <a:r>
              <a:rPr lang="en-US" dirty="0"/>
              <a:t>Filtered all stations </a:t>
            </a:r>
            <a:r>
              <a:rPr lang="en-US" dirty="0">
                <a:sym typeface="Wingdings" panose="05000000000000000000" pitchFamily="2" charset="2"/>
              </a:rPr>
              <a:t>to Boulder, CO station</a:t>
            </a:r>
            <a:endParaRPr lang="en-US" dirty="0"/>
          </a:p>
        </p:txBody>
      </p:sp>
    </p:spTree>
    <p:extLst>
      <p:ext uri="{BB962C8B-B14F-4D97-AF65-F5344CB8AC3E}">
        <p14:creationId xmlns:p14="http://schemas.microsoft.com/office/powerpoint/2010/main" val="289861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7">
            <a:extLst>
              <a:ext uri="{FF2B5EF4-FFF2-40B4-BE49-F238E27FC236}">
                <a16:creationId xmlns:a16="http://schemas.microsoft.com/office/drawing/2014/main" id="{C642902F-4656-4563-AB0B-2EB57ACCD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FF58-E8B6-4F21-9602-94301AC69B7E}"/>
              </a:ext>
            </a:extLst>
          </p:cNvPr>
          <p:cNvSpPr>
            <a:spLocks noGrp="1"/>
          </p:cNvSpPr>
          <p:nvPr>
            <p:ph type="title"/>
          </p:nvPr>
        </p:nvSpPr>
        <p:spPr>
          <a:xfrm>
            <a:off x="6652256" y="634946"/>
            <a:ext cx="4821283" cy="1450757"/>
          </a:xfrm>
        </p:spPr>
        <p:txBody>
          <a:bodyPr>
            <a:normAutofit/>
          </a:bodyPr>
          <a:lstStyle/>
          <a:p>
            <a:r>
              <a:rPr lang="en-US"/>
              <a:t>Results</a:t>
            </a:r>
            <a:endParaRPr lang="en-US" dirty="0"/>
          </a:p>
        </p:txBody>
      </p:sp>
      <p:sp>
        <p:nvSpPr>
          <p:cNvPr id="114" name="Rectangle 19">
            <a:extLst>
              <a:ext uri="{FF2B5EF4-FFF2-40B4-BE49-F238E27FC236}">
                <a16:creationId xmlns:a16="http://schemas.microsoft.com/office/drawing/2014/main" id="{2793D4A6-D9A6-4743-902C-5C956F8CA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2806700" cy="276499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9FBE2163-9627-4D38-81D4-7A9F33520A65}"/>
              </a:ext>
            </a:extLst>
          </p:cNvPr>
          <p:cNvPicPr>
            <a:picLocks noChangeAspect="1"/>
          </p:cNvPicPr>
          <p:nvPr/>
        </p:nvPicPr>
        <p:blipFill rotWithShape="1">
          <a:blip r:embed="rId2"/>
          <a:srcRect l="2466" t="5025" r="4482" b="2939"/>
          <a:stretch/>
        </p:blipFill>
        <p:spPr>
          <a:xfrm>
            <a:off x="365810" y="372138"/>
            <a:ext cx="2724117" cy="1913039"/>
          </a:xfrm>
          <a:prstGeom prst="rect">
            <a:avLst/>
          </a:prstGeom>
        </p:spPr>
      </p:pic>
      <p:sp>
        <p:nvSpPr>
          <p:cNvPr id="115" name="Rectangle 21">
            <a:extLst>
              <a:ext uri="{FF2B5EF4-FFF2-40B4-BE49-F238E27FC236}">
                <a16:creationId xmlns:a16="http://schemas.microsoft.com/office/drawing/2014/main" id="{82D6E6E8-60D6-43DF-AB32-F009976E9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9300" y="321733"/>
            <a:ext cx="2806699" cy="2764991"/>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B62B9652-C7BD-4526-A066-DA6F1110ED9F}"/>
              </a:ext>
            </a:extLst>
          </p:cNvPr>
          <p:cNvPicPr>
            <a:picLocks noChangeAspect="1"/>
          </p:cNvPicPr>
          <p:nvPr/>
        </p:nvPicPr>
        <p:blipFill rotWithShape="1">
          <a:blip r:embed="rId3"/>
          <a:srcRect l="1174" t="4276" r="6290" b="2443"/>
          <a:stretch/>
        </p:blipFill>
        <p:spPr>
          <a:xfrm>
            <a:off x="3340100" y="365350"/>
            <a:ext cx="2679700" cy="1972958"/>
          </a:xfrm>
          <a:prstGeom prst="rect">
            <a:avLst/>
          </a:prstGeom>
        </p:spPr>
      </p:pic>
      <p:cxnSp>
        <p:nvCxnSpPr>
          <p:cNvPr id="116" name="Straight Connector 23">
            <a:extLst>
              <a:ext uri="{FF2B5EF4-FFF2-40B4-BE49-F238E27FC236}">
                <a16:creationId xmlns:a16="http://schemas.microsoft.com/office/drawing/2014/main" id="{FDF97CA6-0525-4AD4-8E21-2C9A75DB7A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63893"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17" name="Rectangle 25">
            <a:extLst>
              <a:ext uri="{FF2B5EF4-FFF2-40B4-BE49-F238E27FC236}">
                <a16:creationId xmlns:a16="http://schemas.microsoft.com/office/drawing/2014/main" id="{BE24306B-0379-4C6F-80A1-5A7D01A1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47592"/>
            <a:ext cx="2806700" cy="273618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33F8893A-ECF2-4B89-9E06-39E388BE235C}"/>
              </a:ext>
            </a:extLst>
          </p:cNvPr>
          <p:cNvPicPr>
            <a:picLocks noChangeAspect="1"/>
          </p:cNvPicPr>
          <p:nvPr/>
        </p:nvPicPr>
        <p:blipFill rotWithShape="1">
          <a:blip r:embed="rId4"/>
          <a:srcRect l="2329" t="1627" r="5706" b="1330"/>
          <a:stretch/>
        </p:blipFill>
        <p:spPr>
          <a:xfrm>
            <a:off x="365810" y="3311565"/>
            <a:ext cx="2724117" cy="1940282"/>
          </a:xfrm>
          <a:prstGeom prst="rect">
            <a:avLst/>
          </a:prstGeom>
        </p:spPr>
      </p:pic>
      <p:sp>
        <p:nvSpPr>
          <p:cNvPr id="118" name="Rectangle 27">
            <a:extLst>
              <a:ext uri="{FF2B5EF4-FFF2-40B4-BE49-F238E27FC236}">
                <a16:creationId xmlns:a16="http://schemas.microsoft.com/office/drawing/2014/main" id="{98F8BC0B-2185-4E1F-B3E4-6C4034B46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3494" y="3247592"/>
            <a:ext cx="2792505" cy="273618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8A9F6736-D531-48E7-BD49-15F7E304C78B}"/>
              </a:ext>
            </a:extLst>
          </p:cNvPr>
          <p:cNvPicPr>
            <a:picLocks noChangeAspect="1"/>
          </p:cNvPicPr>
          <p:nvPr/>
        </p:nvPicPr>
        <p:blipFill rotWithShape="1">
          <a:blip r:embed="rId5"/>
          <a:srcRect l="4454" t="5683" r="6107" b="2476"/>
          <a:stretch/>
        </p:blipFill>
        <p:spPr>
          <a:xfrm>
            <a:off x="3340100" y="3311565"/>
            <a:ext cx="2679700" cy="1898647"/>
          </a:xfrm>
          <a:prstGeom prst="rect">
            <a:avLst/>
          </a:prstGeom>
        </p:spPr>
      </p:pic>
      <p:sp>
        <p:nvSpPr>
          <p:cNvPr id="119" name="Content Placeholder 14">
            <a:extLst>
              <a:ext uri="{FF2B5EF4-FFF2-40B4-BE49-F238E27FC236}">
                <a16:creationId xmlns:a16="http://schemas.microsoft.com/office/drawing/2014/main" id="{D546480A-E0C6-4424-9F5A-1C02889A1A6A}"/>
              </a:ext>
            </a:extLst>
          </p:cNvPr>
          <p:cNvSpPr>
            <a:spLocks noGrp="1"/>
          </p:cNvSpPr>
          <p:nvPr>
            <p:ph idx="1"/>
          </p:nvPr>
        </p:nvSpPr>
        <p:spPr>
          <a:xfrm>
            <a:off x="6652256" y="2198914"/>
            <a:ext cx="4821283" cy="3670180"/>
          </a:xfrm>
        </p:spPr>
        <p:txBody>
          <a:bodyPr>
            <a:normAutofit/>
          </a:bodyPr>
          <a:lstStyle/>
          <a:p>
            <a:pPr marL="457200" indent="-274320">
              <a:buFont typeface="Arial" panose="020B0604020202020204" pitchFamily="34" charset="0"/>
              <a:buChar char="•"/>
            </a:pPr>
            <a:r>
              <a:rPr lang="en-US" dirty="0"/>
              <a:t>2019 Winter without La Nina or El Nino started with higher snowfall and lower temps</a:t>
            </a:r>
          </a:p>
          <a:p>
            <a:pPr marL="457200" indent="-274320">
              <a:buFont typeface="Arial" panose="020B0604020202020204" pitchFamily="34" charset="0"/>
              <a:buChar char="•"/>
            </a:pPr>
            <a:r>
              <a:rPr lang="en-US" dirty="0"/>
              <a:t>2020 had an earlier, more powerful La Nina. Snowfall and temps are closer to “normal” but still low early season</a:t>
            </a:r>
          </a:p>
          <a:p>
            <a:pPr marL="457200" indent="-274320">
              <a:buFont typeface="Arial" panose="020B0604020202020204" pitchFamily="34" charset="0"/>
              <a:buChar char="•"/>
            </a:pPr>
            <a:r>
              <a:rPr lang="en-US" dirty="0"/>
              <a:t>2016 and this year (2021) experienced very similar figures across the board. La Nina strengths are nearly identical in these years</a:t>
            </a:r>
          </a:p>
        </p:txBody>
      </p:sp>
      <p:sp>
        <p:nvSpPr>
          <p:cNvPr id="120" name="Rectangle 29">
            <a:extLst>
              <a:ext uri="{FF2B5EF4-FFF2-40B4-BE49-F238E27FC236}">
                <a16:creationId xmlns:a16="http://schemas.microsoft.com/office/drawing/2014/main" id="{9204E438-647D-40F8-9613-FA00FF3E5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Rectangle 31">
            <a:extLst>
              <a:ext uri="{FF2B5EF4-FFF2-40B4-BE49-F238E27FC236}">
                <a16:creationId xmlns:a16="http://schemas.microsoft.com/office/drawing/2014/main" id="{4EE16D88-B2D1-4B7E-92B3-B0AD4F5B5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a:extLst>
              <a:ext uri="{FF2B5EF4-FFF2-40B4-BE49-F238E27FC236}">
                <a16:creationId xmlns:a16="http://schemas.microsoft.com/office/drawing/2014/main" id="{938F290B-88F3-4A21-834B-AE9B00B3160E}"/>
              </a:ext>
            </a:extLst>
          </p:cNvPr>
          <p:cNvSpPr txBox="1"/>
          <p:nvPr/>
        </p:nvSpPr>
        <p:spPr>
          <a:xfrm>
            <a:off x="718504" y="2470512"/>
            <a:ext cx="1993901" cy="523220"/>
          </a:xfrm>
          <a:prstGeom prst="rect">
            <a:avLst/>
          </a:prstGeom>
          <a:noFill/>
        </p:spPr>
        <p:txBody>
          <a:bodyPr wrap="square" rtlCol="0">
            <a:spAutoFit/>
          </a:bodyPr>
          <a:lstStyle/>
          <a:p>
            <a:pPr algn="ctr"/>
            <a:r>
              <a:rPr lang="en-US" sz="1400" dirty="0"/>
              <a:t>Precipitation Monthly Totals</a:t>
            </a:r>
          </a:p>
        </p:txBody>
      </p:sp>
      <p:sp>
        <p:nvSpPr>
          <p:cNvPr id="101" name="TextBox 100">
            <a:extLst>
              <a:ext uri="{FF2B5EF4-FFF2-40B4-BE49-F238E27FC236}">
                <a16:creationId xmlns:a16="http://schemas.microsoft.com/office/drawing/2014/main" id="{7D9AFA11-5458-45D5-A173-9C7BF0DE15FC}"/>
              </a:ext>
            </a:extLst>
          </p:cNvPr>
          <p:cNvSpPr txBox="1"/>
          <p:nvPr/>
        </p:nvSpPr>
        <p:spPr>
          <a:xfrm>
            <a:off x="3796599" y="5443107"/>
            <a:ext cx="1806296" cy="307777"/>
          </a:xfrm>
          <a:prstGeom prst="rect">
            <a:avLst/>
          </a:prstGeom>
          <a:noFill/>
        </p:spPr>
        <p:txBody>
          <a:bodyPr wrap="square" rtlCol="0">
            <a:spAutoFit/>
          </a:bodyPr>
          <a:lstStyle/>
          <a:p>
            <a:pPr algn="ctr"/>
            <a:r>
              <a:rPr lang="en-US" sz="1400" dirty="0"/>
              <a:t>Low Temp </a:t>
            </a:r>
            <a:r>
              <a:rPr lang="en-US" sz="1400" dirty="0" err="1"/>
              <a:t>Avgs</a:t>
            </a:r>
            <a:endParaRPr lang="en-US" sz="1400" dirty="0"/>
          </a:p>
        </p:txBody>
      </p:sp>
      <p:sp>
        <p:nvSpPr>
          <p:cNvPr id="112" name="TextBox 111">
            <a:extLst>
              <a:ext uri="{FF2B5EF4-FFF2-40B4-BE49-F238E27FC236}">
                <a16:creationId xmlns:a16="http://schemas.microsoft.com/office/drawing/2014/main" id="{B1F76C77-DEE5-428D-A39C-432700D74EBE}"/>
              </a:ext>
            </a:extLst>
          </p:cNvPr>
          <p:cNvSpPr txBox="1"/>
          <p:nvPr/>
        </p:nvSpPr>
        <p:spPr>
          <a:xfrm>
            <a:off x="845879" y="5405318"/>
            <a:ext cx="1739153" cy="523220"/>
          </a:xfrm>
          <a:prstGeom prst="rect">
            <a:avLst/>
          </a:prstGeom>
          <a:noFill/>
        </p:spPr>
        <p:txBody>
          <a:bodyPr wrap="square" rtlCol="0">
            <a:spAutoFit/>
          </a:bodyPr>
          <a:lstStyle/>
          <a:p>
            <a:pPr algn="ctr"/>
            <a:r>
              <a:rPr lang="en-US" sz="1400" dirty="0"/>
              <a:t>Snowfall Monthly Totals</a:t>
            </a:r>
          </a:p>
        </p:txBody>
      </p:sp>
      <p:sp>
        <p:nvSpPr>
          <p:cNvPr id="122" name="TextBox 121">
            <a:extLst>
              <a:ext uri="{FF2B5EF4-FFF2-40B4-BE49-F238E27FC236}">
                <a16:creationId xmlns:a16="http://schemas.microsoft.com/office/drawing/2014/main" id="{3FB78DA5-C380-4CE7-AED0-73CBD91AE45D}"/>
              </a:ext>
            </a:extLst>
          </p:cNvPr>
          <p:cNvSpPr txBox="1"/>
          <p:nvPr/>
        </p:nvSpPr>
        <p:spPr>
          <a:xfrm>
            <a:off x="3843166" y="2564495"/>
            <a:ext cx="1806295" cy="307777"/>
          </a:xfrm>
          <a:prstGeom prst="rect">
            <a:avLst/>
          </a:prstGeom>
          <a:noFill/>
        </p:spPr>
        <p:txBody>
          <a:bodyPr wrap="square" rtlCol="0">
            <a:spAutoFit/>
          </a:bodyPr>
          <a:lstStyle/>
          <a:p>
            <a:pPr algn="ctr"/>
            <a:r>
              <a:rPr lang="en-US" sz="1400" dirty="0"/>
              <a:t>High Temp </a:t>
            </a:r>
            <a:r>
              <a:rPr lang="en-US" sz="1400" dirty="0" err="1"/>
              <a:t>Avgs</a:t>
            </a:r>
            <a:endParaRPr lang="en-US" sz="1400" dirty="0"/>
          </a:p>
        </p:txBody>
      </p:sp>
      <p:sp>
        <p:nvSpPr>
          <p:cNvPr id="13" name="TextBox 12">
            <a:extLst>
              <a:ext uri="{FF2B5EF4-FFF2-40B4-BE49-F238E27FC236}">
                <a16:creationId xmlns:a16="http://schemas.microsoft.com/office/drawing/2014/main" id="{9FD66D1C-A129-404F-B1F3-BEE272487C9C}"/>
              </a:ext>
            </a:extLst>
          </p:cNvPr>
          <p:cNvSpPr txBox="1"/>
          <p:nvPr/>
        </p:nvSpPr>
        <p:spPr>
          <a:xfrm>
            <a:off x="645296" y="2119975"/>
            <a:ext cx="588062" cy="369332"/>
          </a:xfrm>
          <a:prstGeom prst="rect">
            <a:avLst/>
          </a:prstGeom>
          <a:noFill/>
        </p:spPr>
        <p:txBody>
          <a:bodyPr wrap="square" rtlCol="0">
            <a:spAutoFit/>
          </a:bodyPr>
          <a:lstStyle/>
          <a:p>
            <a:r>
              <a:rPr lang="en-US" dirty="0"/>
              <a:t>-0.7</a:t>
            </a:r>
          </a:p>
        </p:txBody>
      </p:sp>
      <p:sp>
        <p:nvSpPr>
          <p:cNvPr id="123" name="TextBox 122">
            <a:extLst>
              <a:ext uri="{FF2B5EF4-FFF2-40B4-BE49-F238E27FC236}">
                <a16:creationId xmlns:a16="http://schemas.microsoft.com/office/drawing/2014/main" id="{CBB54BF7-B5DE-4FCD-9B29-1CA9E7E2B5A9}"/>
              </a:ext>
            </a:extLst>
          </p:cNvPr>
          <p:cNvSpPr txBox="1"/>
          <p:nvPr/>
        </p:nvSpPr>
        <p:spPr>
          <a:xfrm>
            <a:off x="2441042" y="2126965"/>
            <a:ext cx="588062" cy="369332"/>
          </a:xfrm>
          <a:prstGeom prst="rect">
            <a:avLst/>
          </a:prstGeom>
          <a:noFill/>
        </p:spPr>
        <p:txBody>
          <a:bodyPr wrap="square" rtlCol="0">
            <a:spAutoFit/>
          </a:bodyPr>
          <a:lstStyle/>
          <a:p>
            <a:r>
              <a:rPr lang="en-US" dirty="0"/>
              <a:t>-0.8</a:t>
            </a:r>
          </a:p>
        </p:txBody>
      </p:sp>
      <p:sp>
        <p:nvSpPr>
          <p:cNvPr id="124" name="TextBox 123">
            <a:extLst>
              <a:ext uri="{FF2B5EF4-FFF2-40B4-BE49-F238E27FC236}">
                <a16:creationId xmlns:a16="http://schemas.microsoft.com/office/drawing/2014/main" id="{AA39E5D6-5D9E-4E02-8E98-3C9FCE7CFBA0}"/>
              </a:ext>
            </a:extLst>
          </p:cNvPr>
          <p:cNvSpPr txBox="1"/>
          <p:nvPr/>
        </p:nvSpPr>
        <p:spPr>
          <a:xfrm>
            <a:off x="1316957" y="2126965"/>
            <a:ext cx="522464" cy="369332"/>
          </a:xfrm>
          <a:prstGeom prst="rect">
            <a:avLst/>
          </a:prstGeom>
          <a:noFill/>
        </p:spPr>
        <p:txBody>
          <a:bodyPr wrap="square" rtlCol="0">
            <a:spAutoFit/>
          </a:bodyPr>
          <a:lstStyle/>
          <a:p>
            <a:r>
              <a:rPr lang="en-US" dirty="0"/>
              <a:t>0.4</a:t>
            </a:r>
          </a:p>
        </p:txBody>
      </p:sp>
      <p:sp>
        <p:nvSpPr>
          <p:cNvPr id="125" name="TextBox 124">
            <a:extLst>
              <a:ext uri="{FF2B5EF4-FFF2-40B4-BE49-F238E27FC236}">
                <a16:creationId xmlns:a16="http://schemas.microsoft.com/office/drawing/2014/main" id="{BEEA828D-A92E-47A5-9794-349A6EBE1C54}"/>
              </a:ext>
            </a:extLst>
          </p:cNvPr>
          <p:cNvSpPr txBox="1"/>
          <p:nvPr/>
        </p:nvSpPr>
        <p:spPr>
          <a:xfrm>
            <a:off x="1867611" y="2126965"/>
            <a:ext cx="588062" cy="369332"/>
          </a:xfrm>
          <a:prstGeom prst="rect">
            <a:avLst/>
          </a:prstGeom>
          <a:noFill/>
        </p:spPr>
        <p:txBody>
          <a:bodyPr wrap="square" rtlCol="0">
            <a:spAutoFit/>
          </a:bodyPr>
          <a:lstStyle/>
          <a:p>
            <a:r>
              <a:rPr lang="en-US" dirty="0"/>
              <a:t>-1.2</a:t>
            </a:r>
          </a:p>
        </p:txBody>
      </p:sp>
      <p:sp>
        <p:nvSpPr>
          <p:cNvPr id="126" name="TextBox 125">
            <a:extLst>
              <a:ext uri="{FF2B5EF4-FFF2-40B4-BE49-F238E27FC236}">
                <a16:creationId xmlns:a16="http://schemas.microsoft.com/office/drawing/2014/main" id="{C807EDA1-512D-423E-A3AB-788BB715D900}"/>
              </a:ext>
            </a:extLst>
          </p:cNvPr>
          <p:cNvSpPr txBox="1"/>
          <p:nvPr/>
        </p:nvSpPr>
        <p:spPr>
          <a:xfrm>
            <a:off x="3575733" y="2191924"/>
            <a:ext cx="588062" cy="369332"/>
          </a:xfrm>
          <a:prstGeom prst="rect">
            <a:avLst/>
          </a:prstGeom>
          <a:noFill/>
        </p:spPr>
        <p:txBody>
          <a:bodyPr wrap="square" rtlCol="0">
            <a:spAutoFit/>
          </a:bodyPr>
          <a:lstStyle/>
          <a:p>
            <a:r>
              <a:rPr lang="en-US" dirty="0"/>
              <a:t>-0.7</a:t>
            </a:r>
          </a:p>
        </p:txBody>
      </p:sp>
      <p:sp>
        <p:nvSpPr>
          <p:cNvPr id="127" name="TextBox 126">
            <a:extLst>
              <a:ext uri="{FF2B5EF4-FFF2-40B4-BE49-F238E27FC236}">
                <a16:creationId xmlns:a16="http://schemas.microsoft.com/office/drawing/2014/main" id="{A4DADE31-1353-41D3-9D9D-9EF3792A91C0}"/>
              </a:ext>
            </a:extLst>
          </p:cNvPr>
          <p:cNvSpPr txBox="1"/>
          <p:nvPr/>
        </p:nvSpPr>
        <p:spPr>
          <a:xfrm>
            <a:off x="5371479" y="2198914"/>
            <a:ext cx="588062" cy="369332"/>
          </a:xfrm>
          <a:prstGeom prst="rect">
            <a:avLst/>
          </a:prstGeom>
          <a:noFill/>
        </p:spPr>
        <p:txBody>
          <a:bodyPr wrap="square" rtlCol="0">
            <a:spAutoFit/>
          </a:bodyPr>
          <a:lstStyle/>
          <a:p>
            <a:r>
              <a:rPr lang="en-US" dirty="0"/>
              <a:t>-0.8</a:t>
            </a:r>
          </a:p>
        </p:txBody>
      </p:sp>
      <p:sp>
        <p:nvSpPr>
          <p:cNvPr id="128" name="TextBox 127">
            <a:extLst>
              <a:ext uri="{FF2B5EF4-FFF2-40B4-BE49-F238E27FC236}">
                <a16:creationId xmlns:a16="http://schemas.microsoft.com/office/drawing/2014/main" id="{2D8C3C1A-E8AD-4D93-B9A5-B3D9A2664BAF}"/>
              </a:ext>
            </a:extLst>
          </p:cNvPr>
          <p:cNvSpPr txBox="1"/>
          <p:nvPr/>
        </p:nvSpPr>
        <p:spPr>
          <a:xfrm>
            <a:off x="4247394" y="2198914"/>
            <a:ext cx="522464" cy="369332"/>
          </a:xfrm>
          <a:prstGeom prst="rect">
            <a:avLst/>
          </a:prstGeom>
          <a:noFill/>
        </p:spPr>
        <p:txBody>
          <a:bodyPr wrap="square" rtlCol="0">
            <a:spAutoFit/>
          </a:bodyPr>
          <a:lstStyle/>
          <a:p>
            <a:r>
              <a:rPr lang="en-US" dirty="0"/>
              <a:t>0.4</a:t>
            </a:r>
          </a:p>
        </p:txBody>
      </p:sp>
      <p:sp>
        <p:nvSpPr>
          <p:cNvPr id="129" name="TextBox 128">
            <a:extLst>
              <a:ext uri="{FF2B5EF4-FFF2-40B4-BE49-F238E27FC236}">
                <a16:creationId xmlns:a16="http://schemas.microsoft.com/office/drawing/2014/main" id="{D6F9E9D9-FC9E-44A7-9BCF-328E09067343}"/>
              </a:ext>
            </a:extLst>
          </p:cNvPr>
          <p:cNvSpPr txBox="1"/>
          <p:nvPr/>
        </p:nvSpPr>
        <p:spPr>
          <a:xfrm>
            <a:off x="4798048" y="2198914"/>
            <a:ext cx="588062" cy="369332"/>
          </a:xfrm>
          <a:prstGeom prst="rect">
            <a:avLst/>
          </a:prstGeom>
          <a:noFill/>
        </p:spPr>
        <p:txBody>
          <a:bodyPr wrap="square" rtlCol="0">
            <a:spAutoFit/>
          </a:bodyPr>
          <a:lstStyle/>
          <a:p>
            <a:r>
              <a:rPr lang="en-US" dirty="0"/>
              <a:t>-1.2</a:t>
            </a:r>
          </a:p>
        </p:txBody>
      </p:sp>
      <p:sp>
        <p:nvSpPr>
          <p:cNvPr id="130" name="TextBox 129">
            <a:extLst>
              <a:ext uri="{FF2B5EF4-FFF2-40B4-BE49-F238E27FC236}">
                <a16:creationId xmlns:a16="http://schemas.microsoft.com/office/drawing/2014/main" id="{E80CFF2B-7D69-45C4-BD86-26A9B3A63729}"/>
              </a:ext>
            </a:extLst>
          </p:cNvPr>
          <p:cNvSpPr txBox="1"/>
          <p:nvPr/>
        </p:nvSpPr>
        <p:spPr>
          <a:xfrm>
            <a:off x="645296" y="5060191"/>
            <a:ext cx="588062" cy="369332"/>
          </a:xfrm>
          <a:prstGeom prst="rect">
            <a:avLst/>
          </a:prstGeom>
          <a:noFill/>
        </p:spPr>
        <p:txBody>
          <a:bodyPr wrap="square" rtlCol="0">
            <a:spAutoFit/>
          </a:bodyPr>
          <a:lstStyle/>
          <a:p>
            <a:r>
              <a:rPr lang="en-US" dirty="0"/>
              <a:t>-0.7</a:t>
            </a:r>
          </a:p>
        </p:txBody>
      </p:sp>
      <p:sp>
        <p:nvSpPr>
          <p:cNvPr id="131" name="TextBox 130">
            <a:extLst>
              <a:ext uri="{FF2B5EF4-FFF2-40B4-BE49-F238E27FC236}">
                <a16:creationId xmlns:a16="http://schemas.microsoft.com/office/drawing/2014/main" id="{2F6E26D9-941A-45CB-ADB5-F70FD40793E3}"/>
              </a:ext>
            </a:extLst>
          </p:cNvPr>
          <p:cNvSpPr txBox="1"/>
          <p:nvPr/>
        </p:nvSpPr>
        <p:spPr>
          <a:xfrm>
            <a:off x="2441042" y="5067181"/>
            <a:ext cx="588062" cy="369332"/>
          </a:xfrm>
          <a:prstGeom prst="rect">
            <a:avLst/>
          </a:prstGeom>
          <a:noFill/>
        </p:spPr>
        <p:txBody>
          <a:bodyPr wrap="square" rtlCol="0">
            <a:spAutoFit/>
          </a:bodyPr>
          <a:lstStyle/>
          <a:p>
            <a:r>
              <a:rPr lang="en-US" dirty="0"/>
              <a:t>-0.8</a:t>
            </a:r>
          </a:p>
        </p:txBody>
      </p:sp>
      <p:sp>
        <p:nvSpPr>
          <p:cNvPr id="132" name="TextBox 131">
            <a:extLst>
              <a:ext uri="{FF2B5EF4-FFF2-40B4-BE49-F238E27FC236}">
                <a16:creationId xmlns:a16="http://schemas.microsoft.com/office/drawing/2014/main" id="{DDB8A4D8-3725-48BD-9F7D-672BF246FCCC}"/>
              </a:ext>
            </a:extLst>
          </p:cNvPr>
          <p:cNvSpPr txBox="1"/>
          <p:nvPr/>
        </p:nvSpPr>
        <p:spPr>
          <a:xfrm>
            <a:off x="1316957" y="5067181"/>
            <a:ext cx="522464" cy="369332"/>
          </a:xfrm>
          <a:prstGeom prst="rect">
            <a:avLst/>
          </a:prstGeom>
          <a:noFill/>
        </p:spPr>
        <p:txBody>
          <a:bodyPr wrap="square" rtlCol="0">
            <a:spAutoFit/>
          </a:bodyPr>
          <a:lstStyle/>
          <a:p>
            <a:r>
              <a:rPr lang="en-US" dirty="0"/>
              <a:t>0.4</a:t>
            </a:r>
          </a:p>
        </p:txBody>
      </p:sp>
      <p:sp>
        <p:nvSpPr>
          <p:cNvPr id="133" name="TextBox 132">
            <a:extLst>
              <a:ext uri="{FF2B5EF4-FFF2-40B4-BE49-F238E27FC236}">
                <a16:creationId xmlns:a16="http://schemas.microsoft.com/office/drawing/2014/main" id="{B8489BD1-2D2F-4304-B74C-8B459AA78208}"/>
              </a:ext>
            </a:extLst>
          </p:cNvPr>
          <p:cNvSpPr txBox="1"/>
          <p:nvPr/>
        </p:nvSpPr>
        <p:spPr>
          <a:xfrm>
            <a:off x="1867611" y="5067181"/>
            <a:ext cx="588062" cy="369332"/>
          </a:xfrm>
          <a:prstGeom prst="rect">
            <a:avLst/>
          </a:prstGeom>
          <a:noFill/>
        </p:spPr>
        <p:txBody>
          <a:bodyPr wrap="square" rtlCol="0">
            <a:spAutoFit/>
          </a:bodyPr>
          <a:lstStyle/>
          <a:p>
            <a:r>
              <a:rPr lang="en-US" dirty="0"/>
              <a:t>-1.2</a:t>
            </a:r>
          </a:p>
        </p:txBody>
      </p:sp>
      <p:sp>
        <p:nvSpPr>
          <p:cNvPr id="134" name="TextBox 133">
            <a:extLst>
              <a:ext uri="{FF2B5EF4-FFF2-40B4-BE49-F238E27FC236}">
                <a16:creationId xmlns:a16="http://schemas.microsoft.com/office/drawing/2014/main" id="{32040AD8-3B58-47F8-9C22-5B3BA1B462A3}"/>
              </a:ext>
            </a:extLst>
          </p:cNvPr>
          <p:cNvSpPr txBox="1"/>
          <p:nvPr/>
        </p:nvSpPr>
        <p:spPr>
          <a:xfrm>
            <a:off x="3561436" y="5060191"/>
            <a:ext cx="588062" cy="369332"/>
          </a:xfrm>
          <a:prstGeom prst="rect">
            <a:avLst/>
          </a:prstGeom>
          <a:noFill/>
        </p:spPr>
        <p:txBody>
          <a:bodyPr wrap="square" rtlCol="0">
            <a:spAutoFit/>
          </a:bodyPr>
          <a:lstStyle/>
          <a:p>
            <a:r>
              <a:rPr lang="en-US" dirty="0"/>
              <a:t>-0.7</a:t>
            </a:r>
          </a:p>
        </p:txBody>
      </p:sp>
      <p:sp>
        <p:nvSpPr>
          <p:cNvPr id="135" name="TextBox 134">
            <a:extLst>
              <a:ext uri="{FF2B5EF4-FFF2-40B4-BE49-F238E27FC236}">
                <a16:creationId xmlns:a16="http://schemas.microsoft.com/office/drawing/2014/main" id="{050C5F37-BCF4-4B05-B3C9-FAB05465E678}"/>
              </a:ext>
            </a:extLst>
          </p:cNvPr>
          <p:cNvSpPr txBox="1"/>
          <p:nvPr/>
        </p:nvSpPr>
        <p:spPr>
          <a:xfrm>
            <a:off x="5357182" y="5067181"/>
            <a:ext cx="588062" cy="369332"/>
          </a:xfrm>
          <a:prstGeom prst="rect">
            <a:avLst/>
          </a:prstGeom>
          <a:noFill/>
        </p:spPr>
        <p:txBody>
          <a:bodyPr wrap="square" rtlCol="0">
            <a:spAutoFit/>
          </a:bodyPr>
          <a:lstStyle/>
          <a:p>
            <a:r>
              <a:rPr lang="en-US" dirty="0"/>
              <a:t>-0.8</a:t>
            </a:r>
          </a:p>
        </p:txBody>
      </p:sp>
      <p:sp>
        <p:nvSpPr>
          <p:cNvPr id="136" name="TextBox 135">
            <a:extLst>
              <a:ext uri="{FF2B5EF4-FFF2-40B4-BE49-F238E27FC236}">
                <a16:creationId xmlns:a16="http://schemas.microsoft.com/office/drawing/2014/main" id="{BD644E09-D5C2-4A81-A2DA-60E32354D7AC}"/>
              </a:ext>
            </a:extLst>
          </p:cNvPr>
          <p:cNvSpPr txBox="1"/>
          <p:nvPr/>
        </p:nvSpPr>
        <p:spPr>
          <a:xfrm>
            <a:off x="4233097" y="5067181"/>
            <a:ext cx="522464" cy="369332"/>
          </a:xfrm>
          <a:prstGeom prst="rect">
            <a:avLst/>
          </a:prstGeom>
          <a:noFill/>
        </p:spPr>
        <p:txBody>
          <a:bodyPr wrap="square" rtlCol="0">
            <a:spAutoFit/>
          </a:bodyPr>
          <a:lstStyle/>
          <a:p>
            <a:r>
              <a:rPr lang="en-US" dirty="0"/>
              <a:t>0.4</a:t>
            </a:r>
          </a:p>
        </p:txBody>
      </p:sp>
      <p:sp>
        <p:nvSpPr>
          <p:cNvPr id="137" name="TextBox 136">
            <a:extLst>
              <a:ext uri="{FF2B5EF4-FFF2-40B4-BE49-F238E27FC236}">
                <a16:creationId xmlns:a16="http://schemas.microsoft.com/office/drawing/2014/main" id="{949BF516-57B5-416A-894B-BCF6576751EF}"/>
              </a:ext>
            </a:extLst>
          </p:cNvPr>
          <p:cNvSpPr txBox="1"/>
          <p:nvPr/>
        </p:nvSpPr>
        <p:spPr>
          <a:xfrm>
            <a:off x="4783751" y="5067181"/>
            <a:ext cx="588062"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51347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CED434-23C8-4094-B961-3DBD8A2D174F}"/>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Results</a:t>
            </a:r>
          </a:p>
        </p:txBody>
      </p:sp>
      <p:sp>
        <p:nvSpPr>
          <p:cNvPr id="3" name="Content Placeholder 2">
            <a:extLst>
              <a:ext uri="{FF2B5EF4-FFF2-40B4-BE49-F238E27FC236}">
                <a16:creationId xmlns:a16="http://schemas.microsoft.com/office/drawing/2014/main" id="{3E92FFA0-6262-498C-B37F-93F425548B5B}"/>
              </a:ext>
            </a:extLst>
          </p:cNvPr>
          <p:cNvSpPr>
            <a:spLocks noGrp="1"/>
          </p:cNvSpPr>
          <p:nvPr>
            <p:ph idx="1"/>
          </p:nvPr>
        </p:nvSpPr>
        <p:spPr>
          <a:xfrm>
            <a:off x="492371" y="2653800"/>
            <a:ext cx="3084844" cy="3335519"/>
          </a:xfrm>
        </p:spPr>
        <p:txBody>
          <a:bodyPr>
            <a:normAutofit/>
          </a:bodyPr>
          <a:lstStyle/>
          <a:p>
            <a:pPr marL="457200" indent="-457200">
              <a:buFont typeface="Arial" panose="020B0604020202020204" pitchFamily="34" charset="0"/>
              <a:buChar char="•"/>
            </a:pPr>
            <a:r>
              <a:rPr lang="en-US" sz="1800" dirty="0">
                <a:solidFill>
                  <a:srgbClr val="FFFFFF"/>
                </a:solidFill>
              </a:rPr>
              <a:t>2016’s Oct-Nov, similarly to 2021, experienced:</a:t>
            </a:r>
          </a:p>
          <a:p>
            <a:pPr marL="749808" lvl="1" indent="-457200">
              <a:buFont typeface="Arial" panose="020B0604020202020204" pitchFamily="34" charset="0"/>
              <a:buChar char="•"/>
            </a:pPr>
            <a:r>
              <a:rPr lang="en-US" sz="1600" dirty="0">
                <a:solidFill>
                  <a:srgbClr val="FFFFFF"/>
                </a:solidFill>
              </a:rPr>
              <a:t>later than normal snowfall</a:t>
            </a:r>
          </a:p>
          <a:p>
            <a:pPr marL="749808" lvl="1" indent="-457200">
              <a:buFont typeface="Arial" panose="020B0604020202020204" pitchFamily="34" charset="0"/>
              <a:buChar char="•"/>
            </a:pPr>
            <a:r>
              <a:rPr lang="en-US" sz="1600" dirty="0">
                <a:solidFill>
                  <a:srgbClr val="FFFFFF"/>
                </a:solidFill>
              </a:rPr>
              <a:t>low precipitation</a:t>
            </a:r>
          </a:p>
          <a:p>
            <a:pPr marL="749808" lvl="1" indent="-457200">
              <a:buFont typeface="Arial" panose="020B0604020202020204" pitchFamily="34" charset="0"/>
              <a:buChar char="•"/>
            </a:pPr>
            <a:r>
              <a:rPr lang="en-US" sz="1600" dirty="0">
                <a:solidFill>
                  <a:srgbClr val="FFFFFF"/>
                </a:solidFill>
              </a:rPr>
              <a:t>higher than average temperatures </a:t>
            </a:r>
            <a:endParaRPr lang="en-US" sz="1500" dirty="0">
              <a:solidFill>
                <a:srgbClr val="FFFFFF"/>
              </a:solidFill>
            </a:endParaRPr>
          </a:p>
          <a:p>
            <a:pPr marL="292608" lvl="1" indent="0">
              <a:buNone/>
            </a:pPr>
            <a:endParaRPr lang="en-US" sz="1500" dirty="0">
              <a:solidFill>
                <a:srgbClr val="FFFFFF"/>
              </a:solidFill>
            </a:endParaRPr>
          </a:p>
          <a:p>
            <a:pPr marL="749808" lvl="1" indent="-457200">
              <a:buFont typeface="Courier New" panose="02070309020205020404" pitchFamily="49" charset="0"/>
              <a:buChar char="o"/>
            </a:pPr>
            <a:endParaRPr lang="en-US" sz="1500" dirty="0">
              <a:solidFill>
                <a:srgbClr val="FFFFFF"/>
              </a:solidFill>
            </a:endParaRPr>
          </a:p>
          <a:p>
            <a:pPr marL="457200" indent="-457200">
              <a:buFont typeface="Arial" panose="020B0604020202020204" pitchFamily="34" charset="0"/>
              <a:buChar char="•"/>
            </a:pPr>
            <a:endParaRPr lang="en-US" sz="1500" dirty="0">
              <a:solidFill>
                <a:srgbClr val="FFFFFF"/>
              </a:solidFill>
            </a:endParaRPr>
          </a:p>
          <a:p>
            <a:pPr>
              <a:buFont typeface="Arial" panose="020B0604020202020204" pitchFamily="34" charset="0"/>
              <a:buChar char="•"/>
            </a:pPr>
            <a:endParaRPr lang="en-US" sz="1500" dirty="0">
              <a:solidFill>
                <a:srgbClr val="FFFFFF"/>
              </a:solidFill>
            </a:endParaRPr>
          </a:p>
        </p:txBody>
      </p:sp>
      <p:sp>
        <p:nvSpPr>
          <p:cNvPr id="33"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AF3E6AB5-0E5A-4657-A031-B37F3682B1FC}"/>
              </a:ext>
            </a:extLst>
          </p:cNvPr>
          <p:cNvPicPr>
            <a:picLocks noChangeAspect="1"/>
          </p:cNvPicPr>
          <p:nvPr/>
        </p:nvPicPr>
        <p:blipFill>
          <a:blip r:embed="rId2"/>
          <a:stretch>
            <a:fillRect/>
          </a:stretch>
        </p:blipFill>
        <p:spPr>
          <a:xfrm>
            <a:off x="5474864" y="59494"/>
            <a:ext cx="5340665" cy="6739011"/>
          </a:xfrm>
          <a:prstGeom prst="rect">
            <a:avLst/>
          </a:prstGeom>
        </p:spPr>
      </p:pic>
    </p:spTree>
    <p:extLst>
      <p:ext uri="{BB962C8B-B14F-4D97-AF65-F5344CB8AC3E}">
        <p14:creationId xmlns:p14="http://schemas.microsoft.com/office/powerpoint/2010/main" val="22153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CED434-23C8-4094-B961-3DBD8A2D174F}"/>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Results</a:t>
            </a:r>
          </a:p>
        </p:txBody>
      </p:sp>
      <p:sp>
        <p:nvSpPr>
          <p:cNvPr id="3" name="Content Placeholder 2">
            <a:extLst>
              <a:ext uri="{FF2B5EF4-FFF2-40B4-BE49-F238E27FC236}">
                <a16:creationId xmlns:a16="http://schemas.microsoft.com/office/drawing/2014/main" id="{3E92FFA0-6262-498C-B37F-93F425548B5B}"/>
              </a:ext>
            </a:extLst>
          </p:cNvPr>
          <p:cNvSpPr>
            <a:spLocks noGrp="1"/>
          </p:cNvSpPr>
          <p:nvPr>
            <p:ph idx="1"/>
          </p:nvPr>
        </p:nvSpPr>
        <p:spPr>
          <a:xfrm>
            <a:off x="492371" y="2653800"/>
            <a:ext cx="3084844" cy="3335519"/>
          </a:xfrm>
        </p:spPr>
        <p:txBody>
          <a:bodyPr>
            <a:normAutofit/>
          </a:bodyPr>
          <a:lstStyle/>
          <a:p>
            <a:pPr marL="457200" indent="-457200">
              <a:buFont typeface="Arial" panose="020B0604020202020204" pitchFamily="34" charset="0"/>
              <a:buChar char="•"/>
            </a:pPr>
            <a:r>
              <a:rPr lang="en-US" sz="1800" dirty="0">
                <a:solidFill>
                  <a:srgbClr val="FFFFFF"/>
                </a:solidFill>
              </a:rPr>
              <a:t>2020’s normal year experienced:</a:t>
            </a:r>
          </a:p>
          <a:p>
            <a:pPr marL="749808" lvl="1" indent="-457200">
              <a:buFont typeface="Arial" panose="020B0604020202020204" pitchFamily="34" charset="0"/>
              <a:buChar char="•"/>
            </a:pPr>
            <a:r>
              <a:rPr lang="en-US" sz="1600" dirty="0">
                <a:solidFill>
                  <a:srgbClr val="FFFFFF"/>
                </a:solidFill>
              </a:rPr>
              <a:t>A powerful storm in late October</a:t>
            </a:r>
          </a:p>
          <a:p>
            <a:pPr marL="749808" lvl="1" indent="-457200">
              <a:buFont typeface="Arial" panose="020B0604020202020204" pitchFamily="34" charset="0"/>
              <a:buChar char="•"/>
            </a:pPr>
            <a:r>
              <a:rPr lang="en-US" sz="1600" dirty="0">
                <a:solidFill>
                  <a:srgbClr val="FFFFFF"/>
                </a:solidFill>
              </a:rPr>
              <a:t>Higher than average temps but more fluidity in temperature</a:t>
            </a:r>
          </a:p>
          <a:p>
            <a:pPr marL="749808" lvl="1" indent="-457200">
              <a:buFont typeface="Arial" panose="020B0604020202020204" pitchFamily="34" charset="0"/>
              <a:buChar char="•"/>
            </a:pPr>
            <a:r>
              <a:rPr lang="en-US" sz="1600" dirty="0">
                <a:solidFill>
                  <a:srgbClr val="FFFFFF"/>
                </a:solidFill>
              </a:rPr>
              <a:t>More potent and fewer storms rather than consistent precipitation (as seen in 2016 and 2021)</a:t>
            </a:r>
            <a:endParaRPr lang="en-US" sz="1500" dirty="0">
              <a:solidFill>
                <a:srgbClr val="FFFFFF"/>
              </a:solidFill>
            </a:endParaRPr>
          </a:p>
          <a:p>
            <a:pPr marL="292608" lvl="1" indent="0">
              <a:buNone/>
            </a:pPr>
            <a:endParaRPr lang="en-US" sz="1500" dirty="0">
              <a:solidFill>
                <a:srgbClr val="FFFFFF"/>
              </a:solidFill>
            </a:endParaRPr>
          </a:p>
          <a:p>
            <a:pPr marL="749808" lvl="1" indent="-457200">
              <a:buFont typeface="Courier New" panose="02070309020205020404" pitchFamily="49" charset="0"/>
              <a:buChar char="o"/>
            </a:pPr>
            <a:endParaRPr lang="en-US" sz="1500" dirty="0">
              <a:solidFill>
                <a:srgbClr val="FFFFFF"/>
              </a:solidFill>
            </a:endParaRPr>
          </a:p>
          <a:p>
            <a:pPr marL="457200" indent="-457200">
              <a:buFont typeface="Arial" panose="020B0604020202020204" pitchFamily="34" charset="0"/>
              <a:buChar char="•"/>
            </a:pPr>
            <a:endParaRPr lang="en-US" sz="1500" dirty="0">
              <a:solidFill>
                <a:srgbClr val="FFFFFF"/>
              </a:solidFill>
            </a:endParaRPr>
          </a:p>
          <a:p>
            <a:pPr>
              <a:buFont typeface="Arial" panose="020B0604020202020204" pitchFamily="34" charset="0"/>
              <a:buChar char="•"/>
            </a:pPr>
            <a:endParaRPr lang="en-US" sz="1500" dirty="0">
              <a:solidFill>
                <a:srgbClr val="FFFFFF"/>
              </a:solidFill>
            </a:endParaRPr>
          </a:p>
        </p:txBody>
      </p:sp>
      <p:sp>
        <p:nvSpPr>
          <p:cNvPr id="33"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D84AAC4C-77E3-4E95-8EAF-6D03C1A46F33}"/>
              </a:ext>
            </a:extLst>
          </p:cNvPr>
          <p:cNvPicPr>
            <a:picLocks noChangeAspect="1"/>
          </p:cNvPicPr>
          <p:nvPr/>
        </p:nvPicPr>
        <p:blipFill>
          <a:blip r:embed="rId2"/>
          <a:stretch>
            <a:fillRect/>
          </a:stretch>
        </p:blipFill>
        <p:spPr>
          <a:xfrm>
            <a:off x="5458277" y="0"/>
            <a:ext cx="5373840" cy="6858000"/>
          </a:xfrm>
          <a:prstGeom prst="rect">
            <a:avLst/>
          </a:prstGeom>
        </p:spPr>
      </p:pic>
    </p:spTree>
    <p:extLst>
      <p:ext uri="{BB962C8B-B14F-4D97-AF65-F5344CB8AC3E}">
        <p14:creationId xmlns:p14="http://schemas.microsoft.com/office/powerpoint/2010/main" val="410952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BBCF-98E6-4DA5-97C4-78E80CF6E803}"/>
              </a:ext>
            </a:extLst>
          </p:cNvPr>
          <p:cNvSpPr>
            <a:spLocks noGrp="1"/>
          </p:cNvSpPr>
          <p:nvPr>
            <p:ph type="title"/>
          </p:nvPr>
        </p:nvSpPr>
        <p:spPr/>
        <p:txBody>
          <a:bodyPr/>
          <a:lstStyle/>
          <a:p>
            <a:r>
              <a:rPr lang="en-US" dirty="0"/>
              <a:t>Results</a:t>
            </a:r>
          </a:p>
        </p:txBody>
      </p:sp>
      <p:pic>
        <p:nvPicPr>
          <p:cNvPr id="1026" name="Picture 2">
            <a:extLst>
              <a:ext uri="{FF2B5EF4-FFF2-40B4-BE49-F238E27FC236}">
                <a16:creationId xmlns:a16="http://schemas.microsoft.com/office/drawing/2014/main" id="{608E5CE6-2126-4255-A93C-E5BC478F4B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5074" y="1846263"/>
            <a:ext cx="888217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5239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TotalTime>
  <Words>546</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Retrospect</vt:lpstr>
      <vt:lpstr>Effect of La Nina/El Nino on Boulder Snowfall</vt:lpstr>
      <vt:lpstr>Introduction</vt:lpstr>
      <vt:lpstr>Method</vt:lpstr>
      <vt:lpstr>Method</vt:lpstr>
      <vt:lpstr>Method</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La Nina/El Nino on Boulder Snowfall</dc:title>
  <dc:creator>Jack Rice</dc:creator>
  <cp:lastModifiedBy>Jack Rice</cp:lastModifiedBy>
  <cp:revision>1</cp:revision>
  <dcterms:created xsi:type="dcterms:W3CDTF">2021-12-09T20:23:26Z</dcterms:created>
  <dcterms:modified xsi:type="dcterms:W3CDTF">2021-12-09T21:44:13Z</dcterms:modified>
</cp:coreProperties>
</file>