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28BCC-8716-F54C-9910-5017CBF07E19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E1F57-4F56-BF4D-B3DD-8C965CB8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twitter.com</a:t>
            </a:r>
            <a:r>
              <a:rPr lang="en-US" dirty="0" smtClean="0"/>
              <a:t>/_</a:t>
            </a:r>
            <a:r>
              <a:rPr lang="en-US" dirty="0" err="1" smtClean="0"/>
              <a:t>chinosaur</a:t>
            </a:r>
            <a:r>
              <a:rPr lang="en-US" dirty="0" smtClean="0"/>
              <a:t>/status/535542394302005249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E1F57-4F56-BF4D-B3DD-8C965CB80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4519-65D9-5948-AC8D-5F06CF081CF3}" type="datetimeFigureOut">
              <a:rPr lang="en-US" smtClean="0"/>
              <a:t>21-11-14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4560-3BEB-9748-9EB8-16319450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Response/Rebuttal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38244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Skim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a drink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sleep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Panic,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sleep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0065" y="1600200"/>
            <a:ext cx="5116735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Re-read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Annotate reviews w/ positive comments and negative comments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major issues (3-4)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what you will do with each of the major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Re-articulate the strengths of the work as you see them [R#]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each major issue, and talk about how you will address them</a:t>
            </a:r>
          </a:p>
        </p:txBody>
      </p:sp>
    </p:spTree>
    <p:extLst>
      <p:ext uri="{BB962C8B-B14F-4D97-AF65-F5344CB8AC3E}">
        <p14:creationId xmlns:p14="http://schemas.microsoft.com/office/powerpoint/2010/main" val="21340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think there are three kinds of issues that reviewers have. Figure out whether each comment is: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Small potatoes (obvious)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Big potatoes (actual weakness)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Rationale missing/unclear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Factually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6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Reviewer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Claims are too strong</a:t>
            </a:r>
          </a:p>
          <a:p>
            <a:r>
              <a:rPr lang="en-US" dirty="0" smtClean="0"/>
              <a:t>Missing references</a:t>
            </a:r>
          </a:p>
          <a:p>
            <a:r>
              <a:rPr lang="en-US" dirty="0" smtClean="0"/>
              <a:t>Poorly situated in prior work</a:t>
            </a:r>
          </a:p>
          <a:p>
            <a:r>
              <a:rPr lang="en-US" dirty="0" smtClean="0"/>
              <a:t>Contribution unclear</a:t>
            </a:r>
          </a:p>
          <a:p>
            <a:r>
              <a:rPr lang="en-US" dirty="0" smtClean="0"/>
              <a:t>“Authors should have done X”</a:t>
            </a:r>
          </a:p>
          <a:p>
            <a:r>
              <a:rPr lang="en-US" dirty="0" smtClean="0"/>
              <a:t>Missing/wrong statistical test</a:t>
            </a:r>
          </a:p>
          <a:p>
            <a:r>
              <a:rPr lang="en-US" dirty="0" smtClean="0"/>
              <a:t>Authors are uncritical (missing limitations)</a:t>
            </a:r>
          </a:p>
          <a:p>
            <a:r>
              <a:rPr lang="en-US" dirty="0" smtClean="0"/>
              <a:t>Discuss in relation to idea X</a:t>
            </a:r>
          </a:p>
          <a:p>
            <a:r>
              <a:rPr lang="en-US" dirty="0" smtClean="0"/>
              <a:t>Typo/figure label wrong</a:t>
            </a:r>
          </a:p>
          <a:p>
            <a:r>
              <a:rPr lang="en-US" dirty="0" smtClean="0"/>
              <a:t>Logical problem in argument</a:t>
            </a:r>
          </a:p>
          <a:p>
            <a:r>
              <a:rPr lang="en-US" dirty="0" smtClean="0"/>
              <a:t>Taste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trying to avoid?</a:t>
            </a:r>
          </a:p>
          <a:p>
            <a:r>
              <a:rPr lang="en-US" dirty="0" smtClean="0"/>
              <a:t>What is the review process, and how does the response/rebuttal fit in?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Common reviewer comments</a:t>
            </a:r>
          </a:p>
          <a:p>
            <a:r>
              <a:rPr lang="en-US" dirty="0" smtClean="0"/>
              <a:t>A process and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6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205"/>
            <a:ext cx="9144000" cy="537828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to avoid…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8123" y="6377490"/>
            <a:ext cx="597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twitter.com</a:t>
            </a:r>
            <a:r>
              <a:rPr lang="en-US" dirty="0" smtClean="0"/>
              <a:t>/_</a:t>
            </a:r>
            <a:r>
              <a:rPr lang="en-US" dirty="0" err="1" smtClean="0"/>
              <a:t>chinosaur</a:t>
            </a:r>
            <a:r>
              <a:rPr lang="en-US" dirty="0" smtClean="0"/>
              <a:t>/status/535542394302005249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9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submit a paper submission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 sends the submission to 3 external reviewers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 receives 3 reviews, and writes a meta-review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You get the reviews, and write a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 and reviewers read the response and (hopefully) modify their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2AC assigned and reads everything to help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85244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the Peer-Review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6819"/>
          </a:xfrm>
        </p:spPr>
        <p:txBody>
          <a:bodyPr/>
          <a:lstStyle/>
          <a:p>
            <a:r>
              <a:rPr lang="en-US" dirty="0" smtClean="0"/>
              <a:t>Identify strengths and weaknesses of a work</a:t>
            </a:r>
          </a:p>
          <a:p>
            <a:r>
              <a:rPr lang="en-US" dirty="0" smtClean="0"/>
              <a:t>Determine whether (and how) a work adds to our collective knowledge (as a community)</a:t>
            </a:r>
          </a:p>
          <a:p>
            <a:r>
              <a:rPr lang="en-US" dirty="0" smtClean="0"/>
              <a:t>Identify opportunities for improvement</a:t>
            </a:r>
          </a:p>
          <a:p>
            <a:endParaRPr lang="en-US" dirty="0"/>
          </a:p>
          <a:p>
            <a:r>
              <a:rPr lang="en-US" b="1" dirty="0" smtClean="0"/>
              <a:t>Response</a:t>
            </a:r>
            <a:r>
              <a:rPr lang="en-US" dirty="0" smtClean="0"/>
              <a:t>: Facilitate (a limited) dialogue with reviewers</a:t>
            </a:r>
          </a:p>
          <a:p>
            <a:pPr lvl="1"/>
            <a:r>
              <a:rPr lang="en-US" dirty="0" smtClean="0"/>
              <a:t>Correct factual errors</a:t>
            </a:r>
          </a:p>
          <a:p>
            <a:pPr lvl="1"/>
            <a:r>
              <a:rPr lang="en-US" dirty="0" smtClean="0"/>
              <a:t>Respond to suggestions</a:t>
            </a:r>
          </a:p>
        </p:txBody>
      </p:sp>
    </p:spTree>
    <p:extLst>
      <p:ext uri="{BB962C8B-B14F-4D97-AF65-F5344CB8AC3E}">
        <p14:creationId xmlns:p14="http://schemas.microsoft.com/office/powerpoint/2010/main" val="283190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reviewers are trying to help</a:t>
            </a:r>
          </a:p>
          <a:p>
            <a:r>
              <a:rPr lang="en-US" dirty="0" smtClean="0"/>
              <a:t>Your AC is really trying to help, and needs help</a:t>
            </a:r>
          </a:p>
          <a:p>
            <a:r>
              <a:rPr lang="en-US" dirty="0" smtClean="0"/>
              <a:t>Avoid thinking about it as a combative process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011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great response…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the AC with reasons why the submission should be accepted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Convinces the 2AC that the submission can be improved in time to address reviewer concerns (or that the concerns aren’t really issues)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Identifies the major issues, discusses how they will be addressed</a:t>
            </a:r>
          </a:p>
          <a:p>
            <a:r>
              <a:rPr lang="en-US" dirty="0" smtClean="0"/>
              <a:t>Identifies factually incorrect things in the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 (Responses)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Fixating on fixable issues</a:t>
            </a:r>
          </a:p>
          <a:p>
            <a:r>
              <a:rPr lang="en-US" dirty="0" smtClean="0"/>
              <a:t>Fixating on small issues</a:t>
            </a:r>
          </a:p>
          <a:p>
            <a:r>
              <a:rPr lang="en-US" dirty="0" smtClean="0"/>
              <a:t>Fixating on the wrong issues</a:t>
            </a:r>
          </a:p>
          <a:p>
            <a:r>
              <a:rPr lang="en-US" dirty="0" smtClean="0"/>
              <a:t>Thinking that your reviewers are idiots</a:t>
            </a:r>
          </a:p>
          <a:p>
            <a:r>
              <a:rPr lang="en-US" dirty="0" smtClean="0"/>
              <a:t>Thinking that your reviewers are flat out wrong (they might be right!)</a:t>
            </a:r>
          </a:p>
          <a:p>
            <a:endParaRPr lang="en-US" dirty="0" smtClean="0"/>
          </a:p>
          <a:p>
            <a:r>
              <a:rPr lang="en-US" dirty="0" smtClean="0"/>
              <a:t>Taking a combative tone (I think)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1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reviewers are trying to help</a:t>
            </a:r>
          </a:p>
          <a:p>
            <a:r>
              <a:rPr lang="en-US" dirty="0" smtClean="0"/>
              <a:t>Your AC is really trying to help, and needs help</a:t>
            </a:r>
          </a:p>
          <a:p>
            <a:r>
              <a:rPr lang="en-US" dirty="0" smtClean="0"/>
              <a:t>Avoid thinking about it as a combative process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 respectful of your reviewers</a:t>
            </a:r>
          </a:p>
          <a:p>
            <a:r>
              <a:rPr lang="en-US" dirty="0" smtClean="0"/>
              <a:t>Help reviewers save face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68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512</Words>
  <Application>Microsoft Macintosh PowerPoint</Application>
  <PresentationFormat>On-screen Show (4:3)</PresentationFormat>
  <Paragraphs>82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Response/Rebuttal Workshop</vt:lpstr>
      <vt:lpstr>Outline</vt:lpstr>
      <vt:lpstr>What to avoid…</vt:lpstr>
      <vt:lpstr>Review Process</vt:lpstr>
      <vt:lpstr>Role of the Peer-Review Process</vt:lpstr>
      <vt:lpstr>Guiding Principles</vt:lpstr>
      <vt:lpstr>A great response…</vt:lpstr>
      <vt:lpstr>Common Pitfalls (Responses)</vt:lpstr>
      <vt:lpstr>Guiding Principles</vt:lpstr>
      <vt:lpstr>What to do…</vt:lpstr>
      <vt:lpstr>Annotation Strategy</vt:lpstr>
      <vt:lpstr>Common Reviewer Issues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Response/Rebuttal Workshop</dc:title>
  <dc:creator>Tony Tang</dc:creator>
  <cp:lastModifiedBy>Tony Tang</cp:lastModifiedBy>
  <cp:revision>4</cp:revision>
  <dcterms:created xsi:type="dcterms:W3CDTF">2014-11-21T23:12:08Z</dcterms:created>
  <dcterms:modified xsi:type="dcterms:W3CDTF">2014-11-21T23:47:13Z</dcterms:modified>
</cp:coreProperties>
</file>