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9"/>
    <p:restoredTop sz="94602"/>
  </p:normalViewPr>
  <p:slideViewPr>
    <p:cSldViewPr snapToGrid="0" snapToObjects="1">
      <p:cViewPr varScale="1">
        <p:scale>
          <a:sx n="68" d="100"/>
          <a:sy n="68" d="100"/>
        </p:scale>
        <p:origin x="14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alumni.rice.edu/events/second-annual-rice-university-muslim-alumni-ruma-banqu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27CF5-B5E7-674E-99A3-58DD6D1153A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EBB46-EF14-C144-B0D9-2693EA6E974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Where</a:t>
          </a:r>
          <a:endParaRPr lang="en-US" sz="1600" dirty="0"/>
        </a:p>
      </dgm:t>
    </dgm:pt>
    <dgm:pt modelId="{4A51B739-BD85-7B4A-851C-F3DC051CE9D5}" type="parTrans" cxnId="{3AC388E4-47D8-1943-BD98-7DAFC49A7BB2}">
      <dgm:prSet/>
      <dgm:spPr/>
      <dgm:t>
        <a:bodyPr/>
        <a:lstStyle/>
        <a:p>
          <a:endParaRPr lang="en-US"/>
        </a:p>
      </dgm:t>
    </dgm:pt>
    <dgm:pt modelId="{8261C70F-EA43-004E-8327-8A9D88B5E3F8}" type="sibTrans" cxnId="{3AC388E4-47D8-1943-BD98-7DAFC49A7BB2}">
      <dgm:prSet/>
      <dgm:spPr/>
      <dgm:t>
        <a:bodyPr/>
        <a:lstStyle/>
        <a:p>
          <a:endParaRPr lang="en-US"/>
        </a:p>
      </dgm:t>
    </dgm:pt>
    <dgm:pt modelId="{33E5B5FE-0CDE-C742-B8F4-363B30E3718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When</a:t>
          </a:r>
          <a:endParaRPr lang="en-US" sz="1600" dirty="0"/>
        </a:p>
      </dgm:t>
    </dgm:pt>
    <dgm:pt modelId="{1791A340-E34F-BE44-B4A9-34F2404B83C2}" type="parTrans" cxnId="{5D911918-8790-BD4A-A0C0-EC38FEC9732B}">
      <dgm:prSet/>
      <dgm:spPr/>
      <dgm:t>
        <a:bodyPr/>
        <a:lstStyle/>
        <a:p>
          <a:endParaRPr lang="en-US"/>
        </a:p>
      </dgm:t>
    </dgm:pt>
    <dgm:pt modelId="{2592AA7B-98CE-9942-9F34-7C75DEE35A55}" type="sibTrans" cxnId="{5D911918-8790-BD4A-A0C0-EC38FEC9732B}">
      <dgm:prSet/>
      <dgm:spPr/>
      <dgm:t>
        <a:bodyPr/>
        <a:lstStyle/>
        <a:p>
          <a:endParaRPr lang="en-US"/>
        </a:p>
      </dgm:t>
    </dgm:pt>
    <dgm:pt modelId="{C5A6C09C-B7EA-F04C-96AD-AFA82496661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Why</a:t>
          </a:r>
          <a:endParaRPr lang="en-US" sz="1600" dirty="0"/>
        </a:p>
      </dgm:t>
    </dgm:pt>
    <dgm:pt modelId="{5222A3ED-D071-4449-B947-9E6CE6474F77}" type="parTrans" cxnId="{4DF17A97-52AB-494F-BCED-DD89DCE7C0CB}">
      <dgm:prSet/>
      <dgm:spPr/>
      <dgm:t>
        <a:bodyPr/>
        <a:lstStyle/>
        <a:p>
          <a:endParaRPr lang="en-US"/>
        </a:p>
      </dgm:t>
    </dgm:pt>
    <dgm:pt modelId="{9FF937B2-C632-1C4F-BD8C-77E7CD64F999}" type="sibTrans" cxnId="{4DF17A97-52AB-494F-BCED-DD89DCE7C0CB}">
      <dgm:prSet/>
      <dgm:spPr/>
      <dgm:t>
        <a:bodyPr/>
        <a:lstStyle/>
        <a:p>
          <a:endParaRPr lang="en-US"/>
        </a:p>
      </dgm:t>
    </dgm:pt>
    <dgm:pt modelId="{35238109-3C89-5F44-86B1-5958E1883F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RSVP</a:t>
          </a:r>
          <a:endParaRPr lang="en-US" sz="16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D236A74-7A7F-0B48-8F3C-5E0639EFD847}" type="parTrans" cxnId="{DD884C12-D4C0-2444-87D5-21C5CA1D047F}">
      <dgm:prSet/>
      <dgm:spPr/>
      <dgm:t>
        <a:bodyPr/>
        <a:lstStyle/>
        <a:p>
          <a:endParaRPr lang="en-US"/>
        </a:p>
      </dgm:t>
    </dgm:pt>
    <dgm:pt modelId="{0ADEA0B4-6AA2-2745-883D-0BDB23167207}" type="sibTrans" cxnId="{DD884C12-D4C0-2444-87D5-21C5CA1D047F}">
      <dgm:prSet/>
      <dgm:spPr/>
      <dgm:t>
        <a:bodyPr/>
        <a:lstStyle/>
        <a:p>
          <a:endParaRPr lang="en-US"/>
        </a:p>
      </dgm:t>
    </dgm:pt>
    <dgm:pt modelId="{5DDB6F2C-151D-EE4D-87C9-5C52EB28D4A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Guest Speaker</a:t>
          </a:r>
          <a:endParaRPr lang="en-US" sz="1600" dirty="0"/>
        </a:p>
      </dgm:t>
    </dgm:pt>
    <dgm:pt modelId="{719DFE5A-E514-A144-B2E6-3AE4E11F7052}" type="parTrans" cxnId="{FF02637D-DE13-8C48-835E-E7BCEC1A910D}">
      <dgm:prSet/>
      <dgm:spPr/>
      <dgm:t>
        <a:bodyPr/>
        <a:lstStyle/>
        <a:p>
          <a:endParaRPr lang="en-US"/>
        </a:p>
      </dgm:t>
    </dgm:pt>
    <dgm:pt modelId="{F77822E1-53FD-E245-B64C-8A6FE5F1E20F}" type="sibTrans" cxnId="{FF02637D-DE13-8C48-835E-E7BCEC1A910D}">
      <dgm:prSet/>
      <dgm:spPr/>
      <dgm:t>
        <a:bodyPr/>
        <a:lstStyle/>
        <a:p>
          <a:endParaRPr lang="en-US"/>
        </a:p>
      </dgm:t>
    </dgm:pt>
    <dgm:pt modelId="{6677325B-B7A6-8A48-A233-4AD5E1B68AD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Rice University's Huff House</a:t>
          </a:r>
          <a:endParaRPr lang="en-US" sz="1400" dirty="0"/>
        </a:p>
      </dgm:t>
    </dgm:pt>
    <dgm:pt modelId="{50A30FC7-0C36-5F4D-8A9E-A8EC1FE2D79A}" type="parTrans" cxnId="{9F7E5FC4-4D5C-B94D-B289-F0C4EBC2D61E}">
      <dgm:prSet/>
      <dgm:spPr/>
      <dgm:t>
        <a:bodyPr/>
        <a:lstStyle/>
        <a:p>
          <a:endParaRPr lang="en-US"/>
        </a:p>
      </dgm:t>
    </dgm:pt>
    <dgm:pt modelId="{640B6D93-3592-3A4B-B518-E25B2FF62932}" type="sibTrans" cxnId="{9F7E5FC4-4D5C-B94D-B289-F0C4EBC2D61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6AFAE5E-B82A-5B4D-B331-DB16CDAA145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Saturday September 19, 2015  5:00 PM - 8:00 PM</a:t>
          </a:r>
          <a:endParaRPr lang="en-US" sz="1400" dirty="0"/>
        </a:p>
      </dgm:t>
    </dgm:pt>
    <dgm:pt modelId="{262A5569-1492-9646-BBB8-0CD2B4B1A66A}" type="parTrans" cxnId="{CB04F4FA-37C0-7341-8393-0079D0F1533B}">
      <dgm:prSet/>
      <dgm:spPr/>
      <dgm:t>
        <a:bodyPr/>
        <a:lstStyle/>
        <a:p>
          <a:endParaRPr lang="en-US"/>
        </a:p>
      </dgm:t>
    </dgm:pt>
    <dgm:pt modelId="{FE0184DC-E374-6547-8B0B-0BD361FB3F08}" type="sibTrans" cxnId="{CB04F4FA-37C0-7341-8393-0079D0F1533B}">
      <dgm:prSet/>
      <dgm:spPr/>
      <dgm:t>
        <a:bodyPr/>
        <a:lstStyle/>
        <a:p>
          <a:endParaRPr lang="en-US"/>
        </a:p>
      </dgm:t>
    </dgm:pt>
    <dgm:pt modelId="{B257D15F-FDBA-4240-9708-FB72E9DE4E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Meet your fellow Alumni and Current Rice Students</a:t>
          </a:r>
          <a:endParaRPr lang="en-US" sz="1400" dirty="0"/>
        </a:p>
      </dgm:t>
    </dgm:pt>
    <dgm:pt modelId="{4CE94FC1-CE21-BB4F-AF93-CA29789DCC88}" type="parTrans" cxnId="{862E020E-2166-D740-8DD5-D8C75F86FD67}">
      <dgm:prSet/>
      <dgm:spPr/>
      <dgm:t>
        <a:bodyPr/>
        <a:lstStyle/>
        <a:p>
          <a:endParaRPr lang="en-US"/>
        </a:p>
      </dgm:t>
    </dgm:pt>
    <dgm:pt modelId="{C014B170-540B-8748-90EC-07500D94A294}" type="sibTrans" cxnId="{862E020E-2166-D740-8DD5-D8C75F86FD67}">
      <dgm:prSet/>
      <dgm:spPr/>
      <dgm:t>
        <a:bodyPr/>
        <a:lstStyle/>
        <a:p>
          <a:endParaRPr lang="en-US"/>
        </a:p>
      </dgm:t>
    </dgm:pt>
    <dgm:pt modelId="{D286169D-228D-6940-B9CB-15426A0536F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Saima</a:t>
          </a:r>
          <a:r>
            <a:rPr lang="en-US" sz="1400" dirty="0" smtClean="0"/>
            <a:t> Yasmin </a:t>
          </a:r>
          <a:r>
            <a:rPr lang="en-US" sz="1400" dirty="0" err="1" smtClean="0"/>
            <a:t>Toppa</a:t>
          </a:r>
          <a:r>
            <a:rPr lang="en-US" sz="1400" dirty="0" smtClean="0"/>
            <a:t> - Client Advocate, </a:t>
          </a:r>
          <a:r>
            <a:rPr lang="en-US" sz="1400" dirty="0" err="1" smtClean="0"/>
            <a:t>Daya</a:t>
          </a:r>
          <a:r>
            <a:rPr lang="en-US" sz="1400" dirty="0" smtClean="0"/>
            <a:t> Houston</a:t>
          </a:r>
          <a:endParaRPr lang="en-US" sz="1400" dirty="0"/>
        </a:p>
      </dgm:t>
    </dgm:pt>
    <dgm:pt modelId="{2FACFF2F-FF68-7745-86C0-EA8D575F50AA}" type="parTrans" cxnId="{7A1A255C-9C10-4643-B705-E45B265FF8D7}">
      <dgm:prSet/>
      <dgm:spPr/>
      <dgm:t>
        <a:bodyPr/>
        <a:lstStyle/>
        <a:p>
          <a:endParaRPr lang="en-US"/>
        </a:p>
      </dgm:t>
    </dgm:pt>
    <dgm:pt modelId="{2038CE55-2D32-3F41-8696-1754292776C2}" type="sibTrans" cxnId="{7A1A255C-9C10-4643-B705-E45B265FF8D7}">
      <dgm:prSet/>
      <dgm:spPr/>
      <dgm:t>
        <a:bodyPr/>
        <a:lstStyle/>
        <a:p>
          <a:endParaRPr lang="en-US"/>
        </a:p>
      </dgm:t>
    </dgm:pt>
    <dgm:pt modelId="{80A620A9-2AB3-9449-9DD3-59051A839E6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alumni.rice.edu/events</a:t>
          </a:r>
          <a:endParaRPr lang="en-US" sz="1400" dirty="0"/>
        </a:p>
      </dgm:t>
    </dgm:pt>
    <dgm:pt modelId="{38BAA1FF-3955-D345-B331-1728A92DD50F}" type="parTrans" cxnId="{455B1F03-59B3-1A4B-9C14-CE8320BB45FB}">
      <dgm:prSet/>
      <dgm:spPr/>
      <dgm:t>
        <a:bodyPr/>
        <a:lstStyle/>
        <a:p>
          <a:endParaRPr lang="en-US"/>
        </a:p>
      </dgm:t>
    </dgm:pt>
    <dgm:pt modelId="{A598567B-BDC1-7845-80FB-235FEDFF2407}" type="sibTrans" cxnId="{455B1F03-59B3-1A4B-9C14-CE8320BB45FB}">
      <dgm:prSet/>
      <dgm:spPr/>
      <dgm:t>
        <a:bodyPr/>
        <a:lstStyle/>
        <a:p>
          <a:endParaRPr lang="en-US"/>
        </a:p>
      </dgm:t>
    </dgm:pt>
    <dgm:pt modelId="{17E30D9B-3F3E-7448-A6E1-C27A16400283}" type="pres">
      <dgm:prSet presAssocID="{BB927CF5-B5E7-674E-99A3-58DD6D1153A0}" presName="Name0" presStyleCnt="0">
        <dgm:presLayoutVars>
          <dgm:chMax val="7"/>
          <dgm:chPref val="7"/>
          <dgm:dir/>
        </dgm:presLayoutVars>
      </dgm:prSet>
      <dgm:spPr/>
    </dgm:pt>
    <dgm:pt modelId="{45E5B240-573A-B64E-90C0-3D933E33F155}" type="pres">
      <dgm:prSet presAssocID="{BB927CF5-B5E7-674E-99A3-58DD6D1153A0}" presName="Name1" presStyleCnt="0"/>
      <dgm:spPr/>
    </dgm:pt>
    <dgm:pt modelId="{A34B3755-9012-1140-ADD3-45F592F861B2}" type="pres">
      <dgm:prSet presAssocID="{BB927CF5-B5E7-674E-99A3-58DD6D1153A0}" presName="cycle" presStyleCnt="0"/>
      <dgm:spPr/>
    </dgm:pt>
    <dgm:pt modelId="{B2C5997C-3296-7E4A-9080-F09E7E348E84}" type="pres">
      <dgm:prSet presAssocID="{BB927CF5-B5E7-674E-99A3-58DD6D1153A0}" presName="srcNode" presStyleLbl="node1" presStyleIdx="0" presStyleCnt="5"/>
      <dgm:spPr/>
    </dgm:pt>
    <dgm:pt modelId="{DD2D92AA-C90D-D343-8237-47C19193ABB5}" type="pres">
      <dgm:prSet presAssocID="{BB927CF5-B5E7-674E-99A3-58DD6D1153A0}" presName="conn" presStyleLbl="parChTrans1D2" presStyleIdx="0" presStyleCnt="1"/>
      <dgm:spPr/>
    </dgm:pt>
    <dgm:pt modelId="{12E221D5-F93B-5946-BC8C-8CFAAD571411}" type="pres">
      <dgm:prSet presAssocID="{BB927CF5-B5E7-674E-99A3-58DD6D1153A0}" presName="extraNode" presStyleLbl="node1" presStyleIdx="0" presStyleCnt="5"/>
      <dgm:spPr/>
    </dgm:pt>
    <dgm:pt modelId="{974ACA05-AED8-1B4F-AFBE-E6A5A7EF4F83}" type="pres">
      <dgm:prSet presAssocID="{BB927CF5-B5E7-674E-99A3-58DD6D1153A0}" presName="dstNode" presStyleLbl="node1" presStyleIdx="0" presStyleCnt="5"/>
      <dgm:spPr/>
    </dgm:pt>
    <dgm:pt modelId="{09167673-07FD-B44D-B434-2020F91175A2}" type="pres">
      <dgm:prSet presAssocID="{FC8EBB46-EF14-C144-B0D9-2693EA6E974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4EEB7-E7D5-F249-BF16-1AA487714810}" type="pres">
      <dgm:prSet presAssocID="{FC8EBB46-EF14-C144-B0D9-2693EA6E974A}" presName="accent_1" presStyleCnt="0"/>
      <dgm:spPr/>
    </dgm:pt>
    <dgm:pt modelId="{B29E6E39-110A-F048-8E60-3FB799F2F498}" type="pres">
      <dgm:prSet presAssocID="{FC8EBB46-EF14-C144-B0D9-2693EA6E974A}" presName="accentRepeatNode" presStyleLbl="solidFgAcc1" presStyleIdx="0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F49DB882-959A-A74C-B91B-8D400288FBB2}" type="pres">
      <dgm:prSet presAssocID="{33E5B5FE-0CDE-C742-B8F4-363B30E3718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55C60-5B5E-EC4F-9C70-0A55A894ADAE}" type="pres">
      <dgm:prSet presAssocID="{33E5B5FE-0CDE-C742-B8F4-363B30E37189}" presName="accent_2" presStyleCnt="0"/>
      <dgm:spPr/>
    </dgm:pt>
    <dgm:pt modelId="{4C24F90A-2E73-A849-850D-8182D83BCE8A}" type="pres">
      <dgm:prSet presAssocID="{33E5B5FE-0CDE-C742-B8F4-363B30E37189}" presName="accentRepeatNode" presStyleLbl="solidFgAcc1" presStyleIdx="1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D20E00BE-203B-4A45-80C6-6294D11AA229}" type="pres">
      <dgm:prSet presAssocID="{C5A6C09C-B7EA-F04C-96AD-AFA824966614}" presName="text_3" presStyleLbl="node1" presStyleIdx="2" presStyleCnt="5">
        <dgm:presLayoutVars>
          <dgm:bulletEnabled val="1"/>
        </dgm:presLayoutVars>
      </dgm:prSet>
      <dgm:spPr/>
    </dgm:pt>
    <dgm:pt modelId="{A374E68B-188D-3645-8E39-09BB325AA6D6}" type="pres">
      <dgm:prSet presAssocID="{C5A6C09C-B7EA-F04C-96AD-AFA824966614}" presName="accent_3" presStyleCnt="0"/>
      <dgm:spPr/>
    </dgm:pt>
    <dgm:pt modelId="{3C452803-5662-D148-A70B-17681EAF53EC}" type="pres">
      <dgm:prSet presAssocID="{C5A6C09C-B7EA-F04C-96AD-AFA824966614}" presName="accentRepeatNode" presStyleLbl="solidFgAcc1" presStyleIdx="2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80F1015-6089-4545-931B-FB41AB65C87A}" type="pres">
      <dgm:prSet presAssocID="{5DDB6F2C-151D-EE4D-87C9-5C52EB28D4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E852-33BD-FE4B-B5BB-35C5B057FE06}" type="pres">
      <dgm:prSet presAssocID="{5DDB6F2C-151D-EE4D-87C9-5C52EB28D4AC}" presName="accent_4" presStyleCnt="0"/>
      <dgm:spPr/>
    </dgm:pt>
    <dgm:pt modelId="{74857BFD-DD84-3E4A-909D-0450462BF820}" type="pres">
      <dgm:prSet presAssocID="{5DDB6F2C-151D-EE4D-87C9-5C52EB28D4AC}" presName="accentRepeatNode" presStyleLbl="solidFgAcc1" presStyleIdx="3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  <dgm:pt modelId="{BC74992C-85A0-8A42-AA39-5BA0D9372FEB}" type="pres">
      <dgm:prSet presAssocID="{35238109-3C89-5F44-86B1-5958E1883F0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7BB01-A4B5-1E47-83F7-AE90FCA1BBBE}" type="pres">
      <dgm:prSet presAssocID="{35238109-3C89-5F44-86B1-5958E1883F02}" presName="accent_5" presStyleCnt="0"/>
      <dgm:spPr/>
    </dgm:pt>
    <dgm:pt modelId="{411CE3E9-11AC-1E4B-A8B6-058BC72B3ADC}" type="pres">
      <dgm:prSet presAssocID="{35238109-3C89-5F44-86B1-5958E1883F02}" presName="accentRepeatNode" presStyleLbl="solidFgAcc1" presStyleIdx="4" presStyleCnt="5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</dgm:pt>
  </dgm:ptLst>
  <dgm:cxnLst>
    <dgm:cxn modelId="{5774346D-EAEC-204B-9752-CEF8B2D7F274}" type="presOf" srcId="{80A620A9-2AB3-9449-9DD3-59051A839E63}" destId="{BC74992C-85A0-8A42-AA39-5BA0D9372FEB}" srcOrd="0" destOrd="1" presId="urn:microsoft.com/office/officeart/2008/layout/VerticalCurvedList"/>
    <dgm:cxn modelId="{455B1F03-59B3-1A4B-9C14-CE8320BB45FB}" srcId="{35238109-3C89-5F44-86B1-5958E1883F02}" destId="{80A620A9-2AB3-9449-9DD3-59051A839E63}" srcOrd="0" destOrd="0" parTransId="{38BAA1FF-3955-D345-B331-1728A92DD50F}" sibTransId="{A598567B-BDC1-7845-80FB-235FEDFF2407}"/>
    <dgm:cxn modelId="{4DF17A97-52AB-494F-BCED-DD89DCE7C0CB}" srcId="{BB927CF5-B5E7-674E-99A3-58DD6D1153A0}" destId="{C5A6C09C-B7EA-F04C-96AD-AFA824966614}" srcOrd="2" destOrd="0" parTransId="{5222A3ED-D071-4449-B947-9E6CE6474F77}" sibTransId="{9FF937B2-C632-1C4F-BD8C-77E7CD64F999}"/>
    <dgm:cxn modelId="{FF02637D-DE13-8C48-835E-E7BCEC1A910D}" srcId="{BB927CF5-B5E7-674E-99A3-58DD6D1153A0}" destId="{5DDB6F2C-151D-EE4D-87C9-5C52EB28D4AC}" srcOrd="3" destOrd="0" parTransId="{719DFE5A-E514-A144-B2E6-3AE4E11F7052}" sibTransId="{F77822E1-53FD-E245-B64C-8A6FE5F1E20F}"/>
    <dgm:cxn modelId="{3AC388E4-47D8-1943-BD98-7DAFC49A7BB2}" srcId="{BB927CF5-B5E7-674E-99A3-58DD6D1153A0}" destId="{FC8EBB46-EF14-C144-B0D9-2693EA6E974A}" srcOrd="0" destOrd="0" parTransId="{4A51B739-BD85-7B4A-851C-F3DC051CE9D5}" sibTransId="{8261C70F-EA43-004E-8327-8A9D88B5E3F8}"/>
    <dgm:cxn modelId="{8173E298-5988-1E40-A5CC-7BEF279416F1}" type="presOf" srcId="{5DDB6F2C-151D-EE4D-87C9-5C52EB28D4AC}" destId="{680F1015-6089-4545-931B-FB41AB65C87A}" srcOrd="0" destOrd="0" presId="urn:microsoft.com/office/officeart/2008/layout/VerticalCurvedList"/>
    <dgm:cxn modelId="{C63BC725-431C-EE4F-A41F-0AF54AF811A5}" type="presOf" srcId="{C5A6C09C-B7EA-F04C-96AD-AFA824966614}" destId="{D20E00BE-203B-4A45-80C6-6294D11AA229}" srcOrd="0" destOrd="0" presId="urn:microsoft.com/office/officeart/2008/layout/VerticalCurvedList"/>
    <dgm:cxn modelId="{CB04F4FA-37C0-7341-8393-0079D0F1533B}" srcId="{33E5B5FE-0CDE-C742-B8F4-363B30E37189}" destId="{E6AFAE5E-B82A-5B4D-B331-DB16CDAA1454}" srcOrd="0" destOrd="0" parTransId="{262A5569-1492-9646-BBB8-0CD2B4B1A66A}" sibTransId="{FE0184DC-E374-6547-8B0B-0BD361FB3F08}"/>
    <dgm:cxn modelId="{F20C2C6A-8A15-9046-8F2B-FE4FE3CB6A05}" type="presOf" srcId="{E6AFAE5E-B82A-5B4D-B331-DB16CDAA1454}" destId="{F49DB882-959A-A74C-B91B-8D400288FBB2}" srcOrd="0" destOrd="1" presId="urn:microsoft.com/office/officeart/2008/layout/VerticalCurvedList"/>
    <dgm:cxn modelId="{2E68662F-A90B-F046-8B43-6E71C6503D31}" type="presOf" srcId="{33E5B5FE-0CDE-C742-B8F4-363B30E37189}" destId="{F49DB882-959A-A74C-B91B-8D400288FBB2}" srcOrd="0" destOrd="0" presId="urn:microsoft.com/office/officeart/2008/layout/VerticalCurvedList"/>
    <dgm:cxn modelId="{71B896B4-5E03-A84B-8399-94F860BBB4EC}" type="presOf" srcId="{D286169D-228D-6940-B9CB-15426A0536F2}" destId="{680F1015-6089-4545-931B-FB41AB65C87A}" srcOrd="0" destOrd="1" presId="urn:microsoft.com/office/officeart/2008/layout/VerticalCurvedList"/>
    <dgm:cxn modelId="{7A1A255C-9C10-4643-B705-E45B265FF8D7}" srcId="{5DDB6F2C-151D-EE4D-87C9-5C52EB28D4AC}" destId="{D286169D-228D-6940-B9CB-15426A0536F2}" srcOrd="0" destOrd="0" parTransId="{2FACFF2F-FF68-7745-86C0-EA8D575F50AA}" sibTransId="{2038CE55-2D32-3F41-8696-1754292776C2}"/>
    <dgm:cxn modelId="{717DC101-6B87-434E-A497-19147E5D25EA}" type="presOf" srcId="{BB927CF5-B5E7-674E-99A3-58DD6D1153A0}" destId="{17E30D9B-3F3E-7448-A6E1-C27A16400283}" srcOrd="0" destOrd="0" presId="urn:microsoft.com/office/officeart/2008/layout/VerticalCurvedList"/>
    <dgm:cxn modelId="{9F7E5FC4-4D5C-B94D-B289-F0C4EBC2D61E}" srcId="{FC8EBB46-EF14-C144-B0D9-2693EA6E974A}" destId="{6677325B-B7A6-8A48-A233-4AD5E1B68AD9}" srcOrd="0" destOrd="0" parTransId="{50A30FC7-0C36-5F4D-8A9E-A8EC1FE2D79A}" sibTransId="{640B6D93-3592-3A4B-B518-E25B2FF62932}"/>
    <dgm:cxn modelId="{DD884C12-D4C0-2444-87D5-21C5CA1D047F}" srcId="{BB927CF5-B5E7-674E-99A3-58DD6D1153A0}" destId="{35238109-3C89-5F44-86B1-5958E1883F02}" srcOrd="4" destOrd="0" parTransId="{1D236A74-7A7F-0B48-8F3C-5E0639EFD847}" sibTransId="{0ADEA0B4-6AA2-2745-883D-0BDB23167207}"/>
    <dgm:cxn modelId="{5D911918-8790-BD4A-A0C0-EC38FEC9732B}" srcId="{BB927CF5-B5E7-674E-99A3-58DD6D1153A0}" destId="{33E5B5FE-0CDE-C742-B8F4-363B30E37189}" srcOrd="1" destOrd="0" parTransId="{1791A340-E34F-BE44-B4A9-34F2404B83C2}" sibTransId="{2592AA7B-98CE-9942-9F34-7C75DEE35A55}"/>
    <dgm:cxn modelId="{CA1ECA4F-730F-E349-A930-4DB021EF845B}" type="presOf" srcId="{640B6D93-3592-3A4B-B518-E25B2FF62932}" destId="{DD2D92AA-C90D-D343-8237-47C19193ABB5}" srcOrd="0" destOrd="0" presId="urn:microsoft.com/office/officeart/2008/layout/VerticalCurvedList"/>
    <dgm:cxn modelId="{862E020E-2166-D740-8DD5-D8C75F86FD67}" srcId="{C5A6C09C-B7EA-F04C-96AD-AFA824966614}" destId="{B257D15F-FDBA-4240-9708-FB72E9DE4E47}" srcOrd="0" destOrd="0" parTransId="{4CE94FC1-CE21-BB4F-AF93-CA29789DCC88}" sibTransId="{C014B170-540B-8748-90EC-07500D94A294}"/>
    <dgm:cxn modelId="{87617103-1EBA-724A-929D-8895431A3542}" type="presOf" srcId="{FC8EBB46-EF14-C144-B0D9-2693EA6E974A}" destId="{09167673-07FD-B44D-B434-2020F91175A2}" srcOrd="0" destOrd="0" presId="urn:microsoft.com/office/officeart/2008/layout/VerticalCurvedList"/>
    <dgm:cxn modelId="{DE5EA14B-EDB5-F345-BA98-3FCBEAC04C0A}" type="presOf" srcId="{6677325B-B7A6-8A48-A233-4AD5E1B68AD9}" destId="{09167673-07FD-B44D-B434-2020F91175A2}" srcOrd="0" destOrd="1" presId="urn:microsoft.com/office/officeart/2008/layout/VerticalCurvedList"/>
    <dgm:cxn modelId="{BD340DB1-5195-1D42-94BA-82D3B05A33E3}" type="presOf" srcId="{35238109-3C89-5F44-86B1-5958E1883F02}" destId="{BC74992C-85A0-8A42-AA39-5BA0D9372FEB}" srcOrd="0" destOrd="0" presId="urn:microsoft.com/office/officeart/2008/layout/VerticalCurvedList"/>
    <dgm:cxn modelId="{9AA6163B-85B1-694F-B6DC-7897C5C6595D}" type="presOf" srcId="{B257D15F-FDBA-4240-9708-FB72E9DE4E47}" destId="{D20E00BE-203B-4A45-80C6-6294D11AA229}" srcOrd="0" destOrd="1" presId="urn:microsoft.com/office/officeart/2008/layout/VerticalCurvedList"/>
    <dgm:cxn modelId="{C8D8C776-F031-A64C-BEFB-A96A93A02ACC}" type="presParOf" srcId="{17E30D9B-3F3E-7448-A6E1-C27A16400283}" destId="{45E5B240-573A-B64E-90C0-3D933E33F155}" srcOrd="0" destOrd="0" presId="urn:microsoft.com/office/officeart/2008/layout/VerticalCurvedList"/>
    <dgm:cxn modelId="{CF9E79FE-7288-1D4F-A81D-6F5504DEBA49}" type="presParOf" srcId="{45E5B240-573A-B64E-90C0-3D933E33F155}" destId="{A34B3755-9012-1140-ADD3-45F592F861B2}" srcOrd="0" destOrd="0" presId="urn:microsoft.com/office/officeart/2008/layout/VerticalCurvedList"/>
    <dgm:cxn modelId="{E5DCFE16-5325-AD41-9060-A6B31D4E504E}" type="presParOf" srcId="{A34B3755-9012-1140-ADD3-45F592F861B2}" destId="{B2C5997C-3296-7E4A-9080-F09E7E348E84}" srcOrd="0" destOrd="0" presId="urn:microsoft.com/office/officeart/2008/layout/VerticalCurvedList"/>
    <dgm:cxn modelId="{F8969547-8EEF-8440-88DD-684695844DC2}" type="presParOf" srcId="{A34B3755-9012-1140-ADD3-45F592F861B2}" destId="{DD2D92AA-C90D-D343-8237-47C19193ABB5}" srcOrd="1" destOrd="0" presId="urn:microsoft.com/office/officeart/2008/layout/VerticalCurvedList"/>
    <dgm:cxn modelId="{FCF66342-83DC-CF44-9EC6-4435F2BBE472}" type="presParOf" srcId="{A34B3755-9012-1140-ADD3-45F592F861B2}" destId="{12E221D5-F93B-5946-BC8C-8CFAAD571411}" srcOrd="2" destOrd="0" presId="urn:microsoft.com/office/officeart/2008/layout/VerticalCurvedList"/>
    <dgm:cxn modelId="{B136ADC8-2999-B945-AAB6-45590CE2A19C}" type="presParOf" srcId="{A34B3755-9012-1140-ADD3-45F592F861B2}" destId="{974ACA05-AED8-1B4F-AFBE-E6A5A7EF4F83}" srcOrd="3" destOrd="0" presId="urn:microsoft.com/office/officeart/2008/layout/VerticalCurvedList"/>
    <dgm:cxn modelId="{B54A5C84-B92E-3E4F-BF44-F4C6C263EC82}" type="presParOf" srcId="{45E5B240-573A-B64E-90C0-3D933E33F155}" destId="{09167673-07FD-B44D-B434-2020F91175A2}" srcOrd="1" destOrd="0" presId="urn:microsoft.com/office/officeart/2008/layout/VerticalCurvedList"/>
    <dgm:cxn modelId="{82721BC5-2AD7-5244-A74B-18BC160CFE17}" type="presParOf" srcId="{45E5B240-573A-B64E-90C0-3D933E33F155}" destId="{F174EEB7-E7D5-F249-BF16-1AA487714810}" srcOrd="2" destOrd="0" presId="urn:microsoft.com/office/officeart/2008/layout/VerticalCurvedList"/>
    <dgm:cxn modelId="{154A4A30-CB98-2649-86BF-19DA3293916C}" type="presParOf" srcId="{F174EEB7-E7D5-F249-BF16-1AA487714810}" destId="{B29E6E39-110A-F048-8E60-3FB799F2F498}" srcOrd="0" destOrd="0" presId="urn:microsoft.com/office/officeart/2008/layout/VerticalCurvedList"/>
    <dgm:cxn modelId="{AA9A8DF2-89A9-B845-BEF1-63D27087FF60}" type="presParOf" srcId="{45E5B240-573A-B64E-90C0-3D933E33F155}" destId="{F49DB882-959A-A74C-B91B-8D400288FBB2}" srcOrd="3" destOrd="0" presId="urn:microsoft.com/office/officeart/2008/layout/VerticalCurvedList"/>
    <dgm:cxn modelId="{F1196817-F1D6-C849-A474-81B4F0C4B2CA}" type="presParOf" srcId="{45E5B240-573A-B64E-90C0-3D933E33F155}" destId="{C3155C60-5B5E-EC4F-9C70-0A55A894ADAE}" srcOrd="4" destOrd="0" presId="urn:microsoft.com/office/officeart/2008/layout/VerticalCurvedList"/>
    <dgm:cxn modelId="{6AC51C45-0E38-324B-AE35-AF638DACCE8C}" type="presParOf" srcId="{C3155C60-5B5E-EC4F-9C70-0A55A894ADAE}" destId="{4C24F90A-2E73-A849-850D-8182D83BCE8A}" srcOrd="0" destOrd="0" presId="urn:microsoft.com/office/officeart/2008/layout/VerticalCurvedList"/>
    <dgm:cxn modelId="{7970604C-AFEC-D342-8183-D3ECBFAF7891}" type="presParOf" srcId="{45E5B240-573A-B64E-90C0-3D933E33F155}" destId="{D20E00BE-203B-4A45-80C6-6294D11AA229}" srcOrd="5" destOrd="0" presId="urn:microsoft.com/office/officeart/2008/layout/VerticalCurvedList"/>
    <dgm:cxn modelId="{4ED24DE4-CC23-FE4D-A135-19C10FB81C70}" type="presParOf" srcId="{45E5B240-573A-B64E-90C0-3D933E33F155}" destId="{A374E68B-188D-3645-8E39-09BB325AA6D6}" srcOrd="6" destOrd="0" presId="urn:microsoft.com/office/officeart/2008/layout/VerticalCurvedList"/>
    <dgm:cxn modelId="{A40C6CB4-2830-8B46-88EA-923AB995005C}" type="presParOf" srcId="{A374E68B-188D-3645-8E39-09BB325AA6D6}" destId="{3C452803-5662-D148-A70B-17681EAF53EC}" srcOrd="0" destOrd="0" presId="urn:microsoft.com/office/officeart/2008/layout/VerticalCurvedList"/>
    <dgm:cxn modelId="{ABE54C68-02D9-4042-81BA-CC4B9FE71588}" type="presParOf" srcId="{45E5B240-573A-B64E-90C0-3D933E33F155}" destId="{680F1015-6089-4545-931B-FB41AB65C87A}" srcOrd="7" destOrd="0" presId="urn:microsoft.com/office/officeart/2008/layout/VerticalCurvedList"/>
    <dgm:cxn modelId="{DA0491D8-EEC6-714A-9AB0-F55EE2C42612}" type="presParOf" srcId="{45E5B240-573A-B64E-90C0-3D933E33F155}" destId="{B1A3E852-33BD-FE4B-B5BB-35C5B057FE06}" srcOrd="8" destOrd="0" presId="urn:microsoft.com/office/officeart/2008/layout/VerticalCurvedList"/>
    <dgm:cxn modelId="{6E01F5EF-255E-0940-9D34-8BE4999E1C1E}" type="presParOf" srcId="{B1A3E852-33BD-FE4B-B5BB-35C5B057FE06}" destId="{74857BFD-DD84-3E4A-909D-0450462BF820}" srcOrd="0" destOrd="0" presId="urn:microsoft.com/office/officeart/2008/layout/VerticalCurvedList"/>
    <dgm:cxn modelId="{0E959B00-E57F-6144-B76F-B8AFF1449450}" type="presParOf" srcId="{45E5B240-573A-B64E-90C0-3D933E33F155}" destId="{BC74992C-85A0-8A42-AA39-5BA0D9372FEB}" srcOrd="9" destOrd="0" presId="urn:microsoft.com/office/officeart/2008/layout/VerticalCurvedList"/>
    <dgm:cxn modelId="{9DABEC0F-C7DC-7B4A-9EC3-73C102A042F3}" type="presParOf" srcId="{45E5B240-573A-B64E-90C0-3D933E33F155}" destId="{3717BB01-A4B5-1E47-83F7-AE90FCA1BBBE}" srcOrd="10" destOrd="0" presId="urn:microsoft.com/office/officeart/2008/layout/VerticalCurvedList"/>
    <dgm:cxn modelId="{5CF589D3-F103-0F41-926A-E3E3B5680366}" type="presParOf" srcId="{3717BB01-A4B5-1E47-83F7-AE90FCA1BBBE}" destId="{411CE3E9-11AC-1E4B-A8B6-058BC72B3A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D92AA-C90D-D343-8237-47C19193ABB5}">
      <dsp:nvSpPr>
        <dsp:cNvPr id="0" name=""/>
        <dsp:cNvSpPr/>
      </dsp:nvSpPr>
      <dsp:spPr>
        <a:xfrm>
          <a:off x="-5843209" y="-894269"/>
          <a:ext cx="6956387" cy="6956387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9167673-07FD-B44D-B434-2020F91175A2}">
      <dsp:nvSpPr>
        <dsp:cNvPr id="0" name=""/>
        <dsp:cNvSpPr/>
      </dsp:nvSpPr>
      <dsp:spPr>
        <a:xfrm>
          <a:off x="486540" y="322887"/>
          <a:ext cx="6298838" cy="6461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291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Where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Rice University's Huff House</a:t>
          </a:r>
          <a:endParaRPr lang="en-US" sz="1400" kern="1200" dirty="0"/>
        </a:p>
      </dsp:txBody>
      <dsp:txXfrm>
        <a:off x="486540" y="322887"/>
        <a:ext cx="6298838" cy="646187"/>
      </dsp:txXfrm>
    </dsp:sp>
    <dsp:sp modelId="{B29E6E39-110A-F048-8E60-3FB799F2F498}">
      <dsp:nvSpPr>
        <dsp:cNvPr id="0" name=""/>
        <dsp:cNvSpPr/>
      </dsp:nvSpPr>
      <dsp:spPr>
        <a:xfrm>
          <a:off x="82673" y="242113"/>
          <a:ext cx="807734" cy="80773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F49DB882-959A-A74C-B91B-8D400288FBB2}">
      <dsp:nvSpPr>
        <dsp:cNvPr id="0" name=""/>
        <dsp:cNvSpPr/>
      </dsp:nvSpPr>
      <dsp:spPr>
        <a:xfrm>
          <a:off x="949579" y="1291858"/>
          <a:ext cx="5835799" cy="6461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291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Saturday September 19, 2015  5:00 PM - 8:00 PM</a:t>
          </a:r>
          <a:endParaRPr lang="en-US" sz="1400" kern="1200" dirty="0"/>
        </a:p>
      </dsp:txBody>
      <dsp:txXfrm>
        <a:off x="949579" y="1291858"/>
        <a:ext cx="5835799" cy="646187"/>
      </dsp:txXfrm>
    </dsp:sp>
    <dsp:sp modelId="{4C24F90A-2E73-A849-850D-8182D83BCE8A}">
      <dsp:nvSpPr>
        <dsp:cNvPr id="0" name=""/>
        <dsp:cNvSpPr/>
      </dsp:nvSpPr>
      <dsp:spPr>
        <a:xfrm>
          <a:off x="545712" y="1211085"/>
          <a:ext cx="807734" cy="80773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20E00BE-203B-4A45-80C6-6294D11AA229}">
      <dsp:nvSpPr>
        <dsp:cNvPr id="0" name=""/>
        <dsp:cNvSpPr/>
      </dsp:nvSpPr>
      <dsp:spPr>
        <a:xfrm>
          <a:off x="1091695" y="2260830"/>
          <a:ext cx="5693683" cy="6461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291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Why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Meet your fellow Alumni and Current Rice Students</a:t>
          </a:r>
          <a:endParaRPr lang="en-US" sz="1400" kern="1200" dirty="0"/>
        </a:p>
      </dsp:txBody>
      <dsp:txXfrm>
        <a:off x="1091695" y="2260830"/>
        <a:ext cx="5693683" cy="646187"/>
      </dsp:txXfrm>
    </dsp:sp>
    <dsp:sp modelId="{3C452803-5662-D148-A70B-17681EAF53EC}">
      <dsp:nvSpPr>
        <dsp:cNvPr id="0" name=""/>
        <dsp:cNvSpPr/>
      </dsp:nvSpPr>
      <dsp:spPr>
        <a:xfrm>
          <a:off x="687828" y="2180056"/>
          <a:ext cx="807734" cy="80773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680F1015-6089-4545-931B-FB41AB65C87A}">
      <dsp:nvSpPr>
        <dsp:cNvPr id="0" name=""/>
        <dsp:cNvSpPr/>
      </dsp:nvSpPr>
      <dsp:spPr>
        <a:xfrm>
          <a:off x="949579" y="3229801"/>
          <a:ext cx="5835799" cy="6461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291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Guest Speaker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Saima</a:t>
          </a:r>
          <a:r>
            <a:rPr lang="en-US" sz="1400" kern="1200" dirty="0" smtClean="0"/>
            <a:t> Yasmin </a:t>
          </a:r>
          <a:r>
            <a:rPr lang="en-US" sz="1400" kern="1200" dirty="0" err="1" smtClean="0"/>
            <a:t>Toppa</a:t>
          </a:r>
          <a:r>
            <a:rPr lang="en-US" sz="1400" kern="1200" dirty="0" smtClean="0"/>
            <a:t> - Client Advocate, </a:t>
          </a:r>
          <a:r>
            <a:rPr lang="en-US" sz="1400" kern="1200" dirty="0" err="1" smtClean="0"/>
            <a:t>Daya</a:t>
          </a:r>
          <a:r>
            <a:rPr lang="en-US" sz="1400" kern="1200" dirty="0" smtClean="0"/>
            <a:t> Houston</a:t>
          </a:r>
          <a:endParaRPr lang="en-US" sz="1400" kern="1200" dirty="0"/>
        </a:p>
      </dsp:txBody>
      <dsp:txXfrm>
        <a:off x="949579" y="3229801"/>
        <a:ext cx="5835799" cy="646187"/>
      </dsp:txXfrm>
    </dsp:sp>
    <dsp:sp modelId="{74857BFD-DD84-3E4A-909D-0450462BF820}">
      <dsp:nvSpPr>
        <dsp:cNvPr id="0" name=""/>
        <dsp:cNvSpPr/>
      </dsp:nvSpPr>
      <dsp:spPr>
        <a:xfrm>
          <a:off x="545712" y="3149028"/>
          <a:ext cx="807734" cy="80773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BC74992C-85A0-8A42-AA39-5BA0D9372FEB}">
      <dsp:nvSpPr>
        <dsp:cNvPr id="0" name=""/>
        <dsp:cNvSpPr/>
      </dsp:nvSpPr>
      <dsp:spPr>
        <a:xfrm>
          <a:off x="486540" y="4198773"/>
          <a:ext cx="6298838" cy="6461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12911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RSVP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alumni.rice.edu/events</a:t>
          </a:r>
          <a:endParaRPr lang="en-US" sz="1400" kern="1200" dirty="0"/>
        </a:p>
      </dsp:txBody>
      <dsp:txXfrm>
        <a:off x="486540" y="4198773"/>
        <a:ext cx="6298838" cy="646187"/>
      </dsp:txXfrm>
    </dsp:sp>
    <dsp:sp modelId="{411CE3E9-11AC-1E4B-A8B6-058BC72B3ADC}">
      <dsp:nvSpPr>
        <dsp:cNvPr id="0" name=""/>
        <dsp:cNvSpPr/>
      </dsp:nvSpPr>
      <dsp:spPr>
        <a:xfrm>
          <a:off x="82673" y="4117999"/>
          <a:ext cx="807734" cy="80773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96A5-2DE3-AE48-B000-8808165DC617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1180-CA67-D840-A2CF-0477EC9B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1180-CA67-D840-A2CF-0477EC9BFA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6C90-AEE8-C649-B68C-9115ED2388FE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CDD3-D1B6-D04D-A7BC-362F6FEF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l="55556" t="26389" b="20833"/>
          <a:stretch/>
        </p:blipFill>
        <p:spPr>
          <a:xfrm>
            <a:off x="1949116" y="-10716"/>
            <a:ext cx="7709234" cy="9154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145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  <a:t>You are Cordially Invited </a:t>
            </a:r>
            <a:b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</a:br>
            <a: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  <a:t>to the Second Annual </a:t>
            </a:r>
            <a:b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</a:br>
            <a: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  <a:t>Rice Muslim Alumni </a:t>
            </a:r>
            <a:b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</a:br>
            <a:r>
              <a:rPr lang="en-US" sz="6000" b="1" dirty="0" smtClean="0">
                <a:latin typeface="Edwardian Script ITC" charset="0"/>
                <a:ea typeface="Edwardian Script ITC" charset="0"/>
                <a:cs typeface="Edwardian Script ITC" charset="0"/>
              </a:rPr>
              <a:t>Banquet</a:t>
            </a:r>
            <a:endParaRPr lang="en-US" sz="6000" b="1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06917901"/>
              </p:ext>
            </p:extLst>
          </p:nvPr>
        </p:nvGraphicFramePr>
        <p:xfrm>
          <a:off x="0" y="3957102"/>
          <a:ext cx="6858000" cy="516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43</Words>
  <Application>Microsoft Macintosh PowerPoint</Application>
  <PresentationFormat>Letter Paper (8.5x11 in)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Edwardian Script ITC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Shamim, Muhammad</dc:creator>
  <cp:lastModifiedBy>Shamim, Muhammad</cp:lastModifiedBy>
  <cp:revision>4</cp:revision>
  <cp:lastPrinted>2015-09-06T23:36:01Z</cp:lastPrinted>
  <dcterms:created xsi:type="dcterms:W3CDTF">2015-09-06T23:12:41Z</dcterms:created>
  <dcterms:modified xsi:type="dcterms:W3CDTF">2015-09-06T23:37:36Z</dcterms:modified>
</cp:coreProperties>
</file>