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8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6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6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5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03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71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E7975-BF74-4D2B-9A06-246E8B3143C5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8F23-79F7-4B2A-B9AC-B39F4438E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75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96"/>
            <a:ext cx="12192000" cy="62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" y="429180"/>
            <a:ext cx="11262360" cy="39894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16200000">
            <a:off x="2404109" y="-1030605"/>
            <a:ext cx="354330" cy="42329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5724" y="1428750"/>
            <a:ext cx="3071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Domain and path</a:t>
            </a:r>
            <a:endParaRPr lang="en-GB" sz="32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8035289" y="-2428876"/>
            <a:ext cx="354330" cy="70294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08827" y="1428750"/>
            <a:ext cx="4207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GET request parameters</a:t>
            </a:r>
            <a:endParaRPr lang="en-GB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9" y="2529840"/>
            <a:ext cx="11266230" cy="1207770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275696" y="3961537"/>
            <a:ext cx="9954328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Cookies are used if no GET request parameters are present</a:t>
            </a:r>
          </a:p>
          <a:p>
            <a:pPr algn="ctr"/>
            <a:r>
              <a:rPr lang="en-GB" sz="3200" dirty="0"/>
              <a:t>b</a:t>
            </a:r>
            <a:r>
              <a:rPr lang="en-GB" sz="3200" dirty="0" smtClean="0"/>
              <a:t>ut are always supplied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6799" y="5439330"/>
            <a:ext cx="9054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Redirection to </a:t>
            </a:r>
            <a:r>
              <a:rPr lang="en-GB" sz="3200" dirty="0"/>
              <a:t>l</a:t>
            </a:r>
            <a:r>
              <a:rPr lang="en-GB" sz="3200" dirty="0" smtClean="0"/>
              <a:t>ogin page if no form of authentication</a:t>
            </a:r>
          </a:p>
          <a:p>
            <a:pPr algn="ctr"/>
            <a:r>
              <a:rPr lang="en-GB" sz="3200" dirty="0" smtClean="0"/>
              <a:t>exists or if it is invalid</a:t>
            </a:r>
            <a:endParaRPr lang="en-GB" sz="3200" dirty="0"/>
          </a:p>
        </p:txBody>
      </p:sp>
      <p:sp>
        <p:nvSpPr>
          <p:cNvPr id="13" name="Rectangle 12"/>
          <p:cNvSpPr/>
          <p:nvPr/>
        </p:nvSpPr>
        <p:spPr>
          <a:xfrm>
            <a:off x="342900" y="2434590"/>
            <a:ext cx="11475720" cy="26041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906780"/>
            <a:ext cx="9344025" cy="4838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9212580" y="1577340"/>
            <a:ext cx="0" cy="97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50322" y="2637204"/>
            <a:ext cx="572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Removes email and token from session manager</a:t>
            </a:r>
          </a:p>
          <a:p>
            <a:pPr algn="ctr"/>
            <a:r>
              <a:rPr lang="en-GB" dirty="0"/>
              <a:t>a</a:t>
            </a:r>
            <a:r>
              <a:rPr lang="en-GB" dirty="0" smtClean="0"/>
              <a:t>nd deletes cookies by setting their expiration to 0 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030"/>
            <a:ext cx="12192000" cy="60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784"/>
            <a:ext cx="12192000" cy="6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5" y="2527244"/>
            <a:ext cx="5828349" cy="4593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658177"/>
            <a:ext cx="11805285" cy="3331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486150" y="658176"/>
            <a:ext cx="2491740" cy="33310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4" y="1584007"/>
            <a:ext cx="11805285" cy="3505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183380" y="991283"/>
            <a:ext cx="2926080" cy="592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469130" y="991282"/>
            <a:ext cx="3727324" cy="3695017"/>
          </a:xfrm>
          <a:custGeom>
            <a:avLst/>
            <a:gdLst>
              <a:gd name="connsiteX0" fmla="*/ 982980 w 3761614"/>
              <a:gd name="connsiteY0" fmla="*/ 0 h 3703320"/>
              <a:gd name="connsiteX1" fmla="*/ 3749040 w 3761614"/>
              <a:gd name="connsiteY1" fmla="*/ 662940 h 3703320"/>
              <a:gd name="connsiteX2" fmla="*/ 0 w 3761614"/>
              <a:gd name="connsiteY2" fmla="*/ 370332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614" h="3703320">
                <a:moveTo>
                  <a:pt x="982980" y="0"/>
                </a:moveTo>
                <a:cubicBezTo>
                  <a:pt x="2447925" y="22860"/>
                  <a:pt x="3912870" y="45720"/>
                  <a:pt x="3749040" y="662940"/>
                </a:cubicBezTo>
                <a:cubicBezTo>
                  <a:pt x="3585210" y="1280160"/>
                  <a:pt x="1792605" y="2491740"/>
                  <a:pt x="0" y="370332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4469130" y="4057650"/>
            <a:ext cx="1446887" cy="1748790"/>
          </a:xfrm>
          <a:custGeom>
            <a:avLst/>
            <a:gdLst>
              <a:gd name="connsiteX0" fmla="*/ 960120 w 1515467"/>
              <a:gd name="connsiteY0" fmla="*/ 0 h 1725930"/>
              <a:gd name="connsiteX1" fmla="*/ 1474470 w 1515467"/>
              <a:gd name="connsiteY1" fmla="*/ 902970 h 1725930"/>
              <a:gd name="connsiteX2" fmla="*/ 0 w 1515467"/>
              <a:gd name="connsiteY2" fmla="*/ 172593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467" h="1725930">
                <a:moveTo>
                  <a:pt x="960120" y="0"/>
                </a:moveTo>
                <a:cubicBezTo>
                  <a:pt x="1297305" y="307657"/>
                  <a:pt x="1634490" y="615315"/>
                  <a:pt x="1474470" y="902970"/>
                </a:cubicBezTo>
                <a:cubicBezTo>
                  <a:pt x="1314450" y="1190625"/>
                  <a:pt x="657225" y="1458277"/>
                  <a:pt x="0" y="172593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309" y="2527244"/>
            <a:ext cx="4210050" cy="42672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5109210" y="4983480"/>
            <a:ext cx="2560320" cy="822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32410"/>
            <a:ext cx="8013668" cy="136017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06540" y="232410"/>
            <a:ext cx="468630" cy="3086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60870" y="1055370"/>
            <a:ext cx="2743200" cy="3017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1844040"/>
            <a:ext cx="4686300" cy="617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4072890"/>
            <a:ext cx="10172700" cy="46196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852160" y="3512820"/>
            <a:ext cx="1920240" cy="994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019175"/>
            <a:ext cx="5067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023937"/>
            <a:ext cx="5067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004887"/>
            <a:ext cx="50768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004887"/>
            <a:ext cx="50863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9" y="130338"/>
            <a:ext cx="4066784" cy="14546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-1393" y="1758180"/>
            <a:ext cx="522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AJAX (asynchronous JavaScript</a:t>
            </a:r>
            <a:r>
              <a:rPr lang="en-GB" dirty="0"/>
              <a:t> and </a:t>
            </a:r>
            <a:r>
              <a:rPr lang="en-GB" dirty="0" smtClean="0"/>
              <a:t>XML) using jQuery</a:t>
            </a:r>
          </a:p>
          <a:p>
            <a:pPr algn="ctr"/>
            <a:r>
              <a:rPr lang="en-GB" dirty="0" smtClean="0"/>
              <a:t>(background client-server communication)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94" y="492528"/>
            <a:ext cx="5649586" cy="5288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60" y="2730177"/>
            <a:ext cx="4094852" cy="3223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665155" y="326427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GET request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34853" y="688387"/>
            <a:ext cx="182014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54312" y="5086350"/>
            <a:ext cx="210068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54312" y="5227320"/>
            <a:ext cx="21006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50567" y="4694268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Checks with regex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534853" y="1299287"/>
            <a:ext cx="181186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32777" y="929955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dirty="0" smtClean="0"/>
              <a:t>. Apply response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8426" y="6219938"/>
            <a:ext cx="920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Triggers whenever value of input field changes (same for password field)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297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2" y="5394325"/>
            <a:ext cx="10515600" cy="1325563"/>
          </a:xfrm>
        </p:spPr>
        <p:txBody>
          <a:bodyPr/>
          <a:lstStyle/>
          <a:p>
            <a:pPr algn="ctr"/>
            <a:r>
              <a:rPr lang="en-GB" dirty="0" err="1" smtClean="0"/>
              <a:t>badpassword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691572"/>
            <a:ext cx="50958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691572"/>
            <a:ext cx="5057775" cy="48101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2962" y="539432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AGoodPass1!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8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972"/>
            <a:ext cx="12192000" cy="62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85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badpassword</vt:lpstr>
      <vt:lpstr>AGoodPass1!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%USERPROFILE%</dc:creator>
  <cp:lastModifiedBy>%USERPROFILE%</cp:lastModifiedBy>
  <cp:revision>11</cp:revision>
  <dcterms:created xsi:type="dcterms:W3CDTF">2019-04-05T10:19:49Z</dcterms:created>
  <dcterms:modified xsi:type="dcterms:W3CDTF">2019-04-05T12:08:12Z</dcterms:modified>
</cp:coreProperties>
</file>