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56E9-C2D9-4AF4-AAF7-9D335922D4B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6E99-2D7B-44FA-9E29-2140B222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house price change in Barnet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66" y="2200428"/>
            <a:ext cx="4556129" cy="2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Boroughs that have seen the greatest change in price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00" y="2280143"/>
            <a:ext cx="4637595" cy="44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2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983528"/>
            <a:ext cx="9144000" cy="290682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Conclusions: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 average housing price has been increasing tremendously from 1998-2018 but seems to fluctuate in a certain range in recent years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The Hackney Borough has most increase in housing price</a:t>
            </a:r>
          </a:p>
          <a:p>
            <a:pPr marL="457200" indent="-457200" algn="l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21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Average house price change in Barnet</vt:lpstr>
      <vt:lpstr>Top 15 Boroughs that have seen the greatest change in price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house price change in Barnet</dc:title>
  <dc:creator>DavidAngelina</dc:creator>
  <cp:lastModifiedBy>DavidAngelina</cp:lastModifiedBy>
  <cp:revision>2</cp:revision>
  <dcterms:created xsi:type="dcterms:W3CDTF">2020-11-22T02:58:41Z</dcterms:created>
  <dcterms:modified xsi:type="dcterms:W3CDTF">2020-11-22T03:01:30Z</dcterms:modified>
</cp:coreProperties>
</file>