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415124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 smtClean="0"/>
              <a:t>Current failure </a:t>
            </a:r>
            <a:r>
              <a:rPr lang="en-US" dirty="0"/>
              <a:t>rate </a:t>
            </a:r>
            <a:r>
              <a:rPr lang="en-US" dirty="0" smtClean="0"/>
              <a:t>is 15% for </a:t>
            </a:r>
            <a:r>
              <a:rPr lang="en-US" dirty="0"/>
              <a:t>manufacturing the </a:t>
            </a:r>
            <a:r>
              <a:rPr lang="en-US" dirty="0" err="1"/>
              <a:t>InSense</a:t>
            </a:r>
            <a:r>
              <a:rPr lang="en-US" dirty="0"/>
              <a:t> </a:t>
            </a:r>
            <a:r>
              <a:rPr lang="en-US" dirty="0" smtClean="0"/>
              <a:t>sensor which is way higher than the normal 1-2% failure rate. </a:t>
            </a:r>
            <a:endParaRPr sz="11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 smtClean="0"/>
              <a:t>Need to know immediately the </a:t>
            </a:r>
            <a:r>
              <a:rPr lang="en-US" dirty="0"/>
              <a:t>problems with our parts or manufacturing systems</a:t>
            </a:r>
            <a:endParaRPr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the “STATUS” column to sort the 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</a:t>
            </a:r>
            <a:r>
              <a:rPr lang="en-US" dirty="0"/>
              <a:t>the parts suppliers and manufacturer to each </a:t>
            </a:r>
            <a:r>
              <a:rPr lang="en-US" dirty="0" err="1"/>
              <a:t>InSense</a:t>
            </a:r>
            <a:r>
              <a:rPr lang="en-US" dirty="0"/>
              <a:t> sensor and whether it failed on testing</a:t>
            </a:r>
            <a:endParaRPr sz="11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Chi-squares </a:t>
            </a:r>
            <a:r>
              <a:rPr lang="en-US" dirty="0" smtClean="0"/>
              <a:t>testing not working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System limits data exports to only 20k </a:t>
            </a:r>
            <a:r>
              <a:rPr lang="en-US" dirty="0"/>
              <a:t>rows</a:t>
            </a:r>
            <a:endParaRPr sz="110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8680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1.Data </a:t>
            </a:r>
            <a:r>
              <a:rPr lang="en-US" dirty="0" smtClean="0"/>
              <a:t>from Cert</a:t>
            </a:r>
            <a:endParaRPr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dirty="0" smtClean="0"/>
              <a:t>Vince </a:t>
            </a:r>
            <a:r>
              <a:rPr lang="en-US" sz="1200" dirty="0" err="1" smtClean="0"/>
              <a:t>Maccano</a:t>
            </a:r>
            <a:r>
              <a:rPr lang="en-US" sz="1200" dirty="0" smtClean="0"/>
              <a:t> – Head of Data Science</a:t>
            </a:r>
          </a:p>
          <a:p>
            <a:pPr lvl="0"/>
            <a:r>
              <a:rPr lang="en-US" sz="1200" b="0" i="0" u="none" strike="noStrike" cap="none" dirty="0" smtClean="0">
                <a:solidFill>
                  <a:srgbClr val="000000"/>
                </a:solidFill>
                <a:sym typeface="Arial"/>
              </a:rPr>
              <a:t>Tony Abraham – </a:t>
            </a:r>
            <a:r>
              <a:rPr lang="en-US" sz="1200" b="0" i="0" u="none" strike="noStrike" cap="none" dirty="0" err="1" smtClean="0">
                <a:solidFill>
                  <a:srgbClr val="000000"/>
                </a:solidFill>
                <a:sym typeface="Arial"/>
              </a:rPr>
              <a:t>InSense</a:t>
            </a:r>
            <a:r>
              <a:rPr lang="en-US" sz="1200" b="0" i="0" u="none" strike="noStrike" cap="none" dirty="0" smtClean="0">
                <a:solidFill>
                  <a:srgbClr val="000000"/>
                </a:solidFill>
                <a:sym typeface="Arial"/>
              </a:rPr>
              <a:t> VP</a:t>
            </a:r>
            <a:endParaRPr sz="12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US" dirty="0" smtClean="0"/>
              <a:t>How can we identify which </a:t>
            </a:r>
            <a:r>
              <a:rPr lang="en-US" dirty="0"/>
              <a:t>manufacturer to shutdown or parts supplier to stop buying from </a:t>
            </a:r>
            <a:r>
              <a:rPr lang="en-US" dirty="0" smtClean="0"/>
              <a:t>get </a:t>
            </a:r>
            <a:r>
              <a:rPr lang="en-US" dirty="0"/>
              <a:t>the failure rate back down below 5</a:t>
            </a:r>
            <a:r>
              <a:rPr lang="en-US" dirty="0" smtClean="0"/>
              <a:t>% as soon as possible through finding the cause of failures?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457</Words>
  <Application>Microsoft Office PowerPoint</Application>
  <PresentationFormat>On-screen Show (4:3)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Quattrocento Sans</vt:lpstr>
      <vt:lpstr>Arial</vt:lpstr>
      <vt:lpstr>Calibri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DavidAngelina</cp:lastModifiedBy>
  <cp:revision>12</cp:revision>
  <dcterms:modified xsi:type="dcterms:W3CDTF">2020-11-03T21:44:47Z</dcterms:modified>
</cp:coreProperties>
</file>