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65DEB0-9E95-43E4-BECF-916030790E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Highest Grossing Hollywood Movies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78760C-FF9F-438F-957C-96085252A9D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2022-02-12 2:30:07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tional Sales Follow Domestic Sales" id="2" name="slide2">
            <a:extLst>
              <a:ext uri="{FF2B5EF4-FFF2-40B4-BE49-F238E27FC236}">
                <a16:creationId xmlns:a16="http://schemas.microsoft.com/office/drawing/2014/main" id="{B3532A29-0735-42FD-BAF2-9B729A1A3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61" y="0"/>
            <a:ext cx="8783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3" name="slide3">
            <a:extLst>
              <a:ext uri="{FF2B5EF4-FFF2-40B4-BE49-F238E27FC236}">
                <a16:creationId xmlns:a16="http://schemas.microsoft.com/office/drawing/2014/main" id="{1B5F0D78-6D6A-4D51-A06A-6E904EE860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Sales by Licence/Rating" id="4" name="slide4">
            <a:extLst>
              <a:ext uri="{FF2B5EF4-FFF2-40B4-BE49-F238E27FC236}">
                <a16:creationId xmlns:a16="http://schemas.microsoft.com/office/drawing/2014/main" id="{2AD6A247-B407-44C4-AB86-9D286EB0A1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309562"/>
            <a:ext cx="95916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Sales ($) by Distributor/Studio" id="5" name="slide5">
            <a:extLst>
              <a:ext uri="{FF2B5EF4-FFF2-40B4-BE49-F238E27FC236}">
                <a16:creationId xmlns:a16="http://schemas.microsoft.com/office/drawing/2014/main" id="{01D9971B-C38D-421A-A6CE-DAEAF1C8DD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03" y="0"/>
            <a:ext cx="3242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Sales by Runtime " id="6" name="slide6">
            <a:extLst>
              <a:ext uri="{FF2B5EF4-FFF2-40B4-BE49-F238E27FC236}">
                <a16:creationId xmlns:a16="http://schemas.microsoft.com/office/drawing/2014/main" id="{E1E17233-0F04-40B2-8E52-857724F8B8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90525"/>
            <a:ext cx="96774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Sales (%) by Distributor/Studio" id="7" name="slide7">
            <a:extLst>
              <a:ext uri="{FF2B5EF4-FFF2-40B4-BE49-F238E27FC236}">
                <a16:creationId xmlns:a16="http://schemas.microsoft.com/office/drawing/2014/main" id="{C83BF98A-5580-4194-A931-DAFF7AB3AA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585787"/>
            <a:ext cx="97821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2022-02-12T19:30:08Z</dcterms:created>
  <dcterms:modified xsi:type="dcterms:W3CDTF">2022-02-12T19:30:08Z</dcterms:modified>
</cp:coreProperties>
</file>