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50" r:id="rId4"/>
    <p:sldId id="359" r:id="rId5"/>
    <p:sldId id="374" r:id="rId7"/>
    <p:sldId id="376" r:id="rId8"/>
    <p:sldId id="300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0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6" Type="http://schemas.openxmlformats.org/officeDocument/2006/relationships/tags" Target="../tags/tag13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6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C:\Users\1V994W2\Documents\Tencent%20Files\574576071\FileRecv\&#25340;&#35013;&#32032;&#26448;\&#31616;&#32422;&#28385;&#29256;-60\\26\subject_holdright_170,206,215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0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8" name="直接连接符 7"/>
          <p:cNvCxnSpPr/>
          <p:nvPr>
            <p:custDataLst>
              <p:tags r:id="rId8"/>
            </p:custDataLst>
          </p:nvPr>
        </p:nvCxnSpPr>
        <p:spPr>
          <a:xfrm>
            <a:off x="5610860" y="3331845"/>
            <a:ext cx="972185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921000" y="3536316"/>
            <a:ext cx="6350000" cy="1636395"/>
          </a:xfrm>
        </p:spPr>
        <p:txBody>
          <a:bodyPr vert="horz" wrap="square" lIns="90170" tIns="0" rIns="90170" bIns="4699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ts val="1800"/>
              <a:buFont typeface="Arial" panose="020B0604020202090204" pitchFamily="34" charset="0"/>
              <a:buNone/>
              <a:defRPr sz="1800" b="0" spc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2921000" y="1685290"/>
            <a:ext cx="6350000" cy="1440180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Font typeface="Arial" panose="020B0604020202090204" pitchFamily="34" charset="0"/>
              <a:buNone/>
              <a:defRPr sz="7200" b="0" spc="0">
                <a:solidFill>
                  <a:schemeClr val="bg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>
            <p:custDataLst>
              <p:tags r:id="rId8"/>
            </p:custDataLst>
          </p:nvPr>
        </p:nvGrpSpPr>
        <p:grpSpPr>
          <a:xfrm>
            <a:off x="2921000" y="2164397"/>
            <a:ext cx="6350000" cy="2529205"/>
            <a:chOff x="4600" y="3171"/>
            <a:chExt cx="10000" cy="3983"/>
          </a:xfrm>
        </p:grpSpPr>
        <p:sp>
          <p:nvSpPr>
            <p:cNvPr id="9" name="矩形 8"/>
            <p:cNvSpPr/>
            <p:nvPr>
              <p:custDataLst>
                <p:tags r:id="rId9"/>
              </p:custDataLst>
            </p:nvPr>
          </p:nvSpPr>
          <p:spPr>
            <a:xfrm>
              <a:off x="4600" y="3171"/>
              <a:ext cx="9836" cy="38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10"/>
              </p:custDataLst>
            </p:nvPr>
          </p:nvSpPr>
          <p:spPr>
            <a:xfrm>
              <a:off x="4764" y="3350"/>
              <a:ext cx="9836" cy="380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 idx="14" hasCustomPrompt="1"/>
            <p:custDataLst>
              <p:tags r:id="rId11"/>
            </p:custDataLst>
          </p:nvPr>
        </p:nvSpPr>
        <p:spPr>
          <a:xfrm>
            <a:off x="3494405" y="2551112"/>
            <a:ext cx="5203190" cy="1185545"/>
          </a:xfrm>
        </p:spPr>
        <p:txBody>
          <a:bodyPr vert="horz" wrap="square" lIns="90170" tIns="46990" rIns="90170" bIns="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90204" pitchFamily="34" charset="0"/>
              <a:buNone/>
              <a:defRPr sz="6600" b="0" spc="700">
                <a:solidFill>
                  <a:schemeClr val="bg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3" hasCustomPrompt="1"/>
            <p:custDataLst>
              <p:tags r:id="rId12"/>
            </p:custDataLst>
          </p:nvPr>
        </p:nvSpPr>
        <p:spPr>
          <a:xfrm>
            <a:off x="3494405" y="3841750"/>
            <a:ext cx="5203825" cy="464185"/>
          </a:xfrm>
        </p:spPr>
        <p:txBody>
          <a:bodyPr vert="horz" wrap="square" lIns="90170" tIns="0" rIns="90170" bIns="46990" anchor="t" anchorCtr="0">
            <a:normAutofit/>
          </a:bodyPr>
          <a:lstStyle>
            <a:lvl1pPr marL="457200" marR="0" indent="-45720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9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90204" pitchFamily="34" charset="0"/>
              <a:buNone/>
            </a:pPr>
            <a:r>
              <a:rPr lang="zh-CN" altLang="en-US"/>
              <a:t>单击此处编辑文本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1349"/>
            <a:ext cx="720090" cy="60665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1349"/>
            <a:ext cx="720090" cy="606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93035"/>
            <a:ext cx="1620202" cy="136496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3035"/>
            <a:ext cx="1620202" cy="13649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90170" tIns="46990" rIns="90170" bIns="4699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90204" pitchFamily="34" charset="0"/>
              <a:buNone/>
              <a:defRPr sz="4000" b="0" spc="400">
                <a:solidFill>
                  <a:schemeClr val="bg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4667885" y="3682365"/>
            <a:ext cx="4633595" cy="408940"/>
          </a:xfrm>
        </p:spPr>
        <p:txBody>
          <a:bodyPr vert="horz" wrap="square" lIns="90170" tIns="46990" rIns="90170" bIns="4699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90204" pitchFamily="34" charset="0"/>
              <a:buNone/>
              <a:defRPr sz="1800" b="0" spc="20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51349"/>
            <a:ext cx="720090" cy="606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4.xml"/><Relationship Id="rId23" Type="http://schemas.openxmlformats.org/officeDocument/2006/relationships/tags" Target="../tags/tag143.xml"/><Relationship Id="rId22" Type="http://schemas.openxmlformats.org/officeDocument/2006/relationships/tags" Target="../tags/tag142.xml"/><Relationship Id="rId21" Type="http://schemas.openxmlformats.org/officeDocument/2006/relationships/tags" Target="../tags/tag141.xml"/><Relationship Id="rId20" Type="http://schemas.openxmlformats.org/officeDocument/2006/relationships/tags" Target="../tags/tag14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bg1"/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image" Target="../media/image7.png"/><Relationship Id="rId7" Type="http://schemas.openxmlformats.org/officeDocument/2006/relationships/tags" Target="../tags/tag148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147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themeOverride" Target="../theme/themeOverride1.xml"/><Relationship Id="rId1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hemeOverride" Target="../theme/themeOverride5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41550" y="1685290"/>
            <a:ext cx="8418830" cy="1440180"/>
          </a:xfrm>
        </p:spPr>
        <p:txBody>
          <a:bodyPr>
            <a:normAutofit/>
          </a:bodyPr>
          <a:p>
            <a:r>
              <a:rPr lang="zh-CN" altLang="en-US"/>
              <a:t>绿地时代嘉苑团购网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35320" y="5079365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王 雷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/>
          <p:nvPr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06651"/>
          </a:xfrm>
          <a:prstGeom prst="rect">
            <a:avLst/>
          </a:prstGeom>
        </p:spPr>
      </p:pic>
      <p:pic>
        <p:nvPicPr>
          <p:cNvPr id="25" name="图片 24"/>
          <p:cNvPicPr/>
          <p:nvPr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06651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878840" y="82550"/>
            <a:ext cx="4232910" cy="523875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 fontScale="50000"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r>
              <a:rPr dirty="0">
                <a:solidFill>
                  <a:schemeClr val="bg1"/>
                </a:solidFill>
                <a:uFillTx/>
                <a:latin typeface="Arial" panose="020B0604020202090204" pitchFamily="34" charset="0"/>
                <a:sym typeface="Arial" panose="020B0604020202090204" pitchFamily="34" charset="0"/>
              </a:rPr>
              <a:t>绿地时代嘉苑团购系统概要设计图</a:t>
            </a:r>
            <a:endParaRPr dirty="0">
              <a:solidFill>
                <a:schemeClr val="bg1"/>
              </a:solidFill>
              <a:uFillTx/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4335" y="606425"/>
            <a:ext cx="8517890" cy="614426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2838450" y="1431290"/>
            <a:ext cx="8326120" cy="403796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cs typeface="Arial" panose="020B0604020202090204" pitchFamily="34" charset="0"/>
              </a:rPr>
              <a:t>√ </a:t>
            </a:r>
            <a:r>
              <a:rPr lang="zh-CN" altLang="en-US"/>
              <a:t>没错！订单截止前你就是可以快速下单、随时修改、不想要了就撤单。</a:t>
            </a:r>
            <a:br>
              <a:rPr lang="zh-CN" altLang="en-US"/>
            </a:br>
            <a:br>
              <a:rPr lang="zh-CN" altLang="en-US"/>
            </a:br>
            <a:r>
              <a:rPr lang="zh-CN" altLang="en-US">
                <a:cs typeface="Arial" panose="020B0604020202090204" pitchFamily="34" charset="0"/>
              </a:rPr>
              <a:t>√ </a:t>
            </a:r>
            <a:r>
              <a:rPr lang="zh-CN" altLang="en-US"/>
              <a:t>各种团购排序，不遗漏信息。</a:t>
            </a:r>
            <a:br>
              <a:rPr lang="zh-CN" altLang="en-US"/>
            </a:br>
            <a:br>
              <a:rPr lang="zh-CN" altLang="en-US"/>
            </a:br>
            <a:r>
              <a:rPr lang="zh-CN" altLang="en-US">
                <a:cs typeface="Arial" panose="020B0604020202090204" pitchFamily="34" charset="0"/>
              </a:rPr>
              <a:t>√ </a:t>
            </a:r>
            <a:r>
              <a:rPr lang="zh-CN" altLang="en-US"/>
              <a:t>查看历史订单，帮助回忆。</a:t>
            </a:r>
            <a:endParaRPr lang="zh-CN" altLang="en-US"/>
          </a:p>
        </p:txBody>
      </p:sp>
      <p:sp>
        <p:nvSpPr>
          <p:cNvPr id="2" name="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7975" y="501650"/>
            <a:ext cx="3446145" cy="929640"/>
          </a:xfrm>
          <a:prstGeom prst="rect">
            <a:avLst/>
          </a:prstGeom>
        </p:spPr>
        <p:txBody>
          <a:bodyPr vert="horz" wrap="square" lIns="90170" tIns="46990" rIns="90170" bIns="4699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90204" pitchFamily="34" charset="0"/>
              <a:buNone/>
              <a:defRPr sz="4000" b="0" u="none" strike="noStrike" kern="1200" cap="none" spc="400" normalizeH="0">
                <a:solidFill>
                  <a:schemeClr val="bg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 sz="5400"/>
              <a:t>吃瓜群众</a:t>
            </a:r>
            <a:endParaRPr lang="zh-CN" altLang="en-US" sz="5400"/>
          </a:p>
        </p:txBody>
      </p:sp>
      <p:sp>
        <p:nvSpPr>
          <p:cNvPr id="5" name="文本框 4"/>
          <p:cNvSpPr txBox="1"/>
          <p:nvPr/>
        </p:nvSpPr>
        <p:spPr>
          <a:xfrm>
            <a:off x="6636385" y="-215900"/>
            <a:ext cx="24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2568575" y="570230"/>
            <a:ext cx="9304655" cy="571754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宋体" charset="0"/>
                <a:ea typeface="宋体" charset="0"/>
                <a:cs typeface="Arial" panose="020B0604020202090204" pitchFamily="34" charset="0"/>
              </a:rPr>
              <a:t>◎</a:t>
            </a:r>
            <a:r>
              <a:rPr lang="zh-CN" altLang="en-US">
                <a:ea typeface="宋体" charset="0"/>
                <a:cs typeface="Arial" panose="020B0604020202090204" pitchFamily="34" charset="0"/>
              </a:rPr>
              <a:t> </a:t>
            </a:r>
            <a:r>
              <a:rPr lang="zh-CN" altLang="en-US"/>
              <a:t>我随时发布政府组织的团购信息，设置截止时间。</a:t>
            </a:r>
            <a:br>
              <a:rPr lang="zh-CN" altLang="en-US"/>
            </a:br>
            <a:br>
              <a:rPr lang="zh-CN" altLang="en-US"/>
            </a:br>
            <a:r>
              <a:rPr lang="zh-CN" altLang="en-US">
                <a:latin typeface="宋体" charset="0"/>
                <a:ea typeface="宋体" charset="0"/>
                <a:cs typeface="Arial" panose="020B0604020202090204" pitchFamily="34" charset="0"/>
              </a:rPr>
              <a:t>◎</a:t>
            </a:r>
            <a:r>
              <a:rPr lang="zh-CN" altLang="en-US">
                <a:ea typeface="宋体" charset="0"/>
                <a:cs typeface="Arial" panose="020B0604020202090204" pitchFamily="34" charset="0"/>
              </a:rPr>
              <a:t> </a:t>
            </a:r>
            <a:r>
              <a:rPr lang="zh-CN" altLang="en-US"/>
              <a:t>我来控制团购信息封单，封单后任何人都不能再对订单进行修改或撤单。</a:t>
            </a:r>
            <a:br>
              <a:rPr lang="zh-CN" altLang="en-US"/>
            </a:br>
            <a:br>
              <a:rPr lang="zh-CN" altLang="en-US"/>
            </a:br>
            <a:r>
              <a:rPr lang="zh-CN" altLang="en-US">
                <a:latin typeface="宋体" charset="0"/>
                <a:ea typeface="宋体" charset="0"/>
                <a:cs typeface="Arial" panose="020B0604020202090204" pitchFamily="34" charset="0"/>
              </a:rPr>
              <a:t>◎</a:t>
            </a:r>
            <a:r>
              <a:rPr lang="zh-CN" altLang="en-US">
                <a:ea typeface="宋体" charset="0"/>
                <a:cs typeface="Arial" panose="020B0604020202090204" pitchFamily="34" charset="0"/>
              </a:rPr>
              <a:t> </a:t>
            </a:r>
            <a:r>
              <a:rPr lang="zh-CN" altLang="en-US"/>
              <a:t>如果信息有误，我可以随时取消团购。</a:t>
            </a:r>
            <a:br>
              <a:rPr lang="zh-CN" altLang="en-US"/>
            </a:br>
            <a:br>
              <a:rPr lang="zh-CN" altLang="en-US"/>
            </a:br>
            <a:r>
              <a:rPr lang="zh-CN" altLang="en-US">
                <a:latin typeface="宋体" charset="0"/>
                <a:ea typeface="宋体" charset="0"/>
                <a:cs typeface="Arial" panose="020B0604020202090204" pitchFamily="34" charset="0"/>
              </a:rPr>
              <a:t>◎</a:t>
            </a:r>
            <a:r>
              <a:rPr lang="zh-CN" altLang="en-US">
                <a:ea typeface="宋体" charset="0"/>
                <a:cs typeface="Arial" panose="020B0604020202090204" pitchFamily="34" charset="0"/>
              </a:rPr>
              <a:t> </a:t>
            </a:r>
            <a:r>
              <a:rPr lang="zh-CN" altLang="en-US"/>
              <a:t>系统帮我统计每个团购的详细订单列表，自动生成</a:t>
            </a:r>
            <a:r>
              <a:rPr lang="en-US" altLang="zh-CN"/>
              <a:t>Office</a:t>
            </a:r>
            <a:r>
              <a:rPr lang="zh-CN" altLang="en-US"/>
              <a:t>报表文件。</a:t>
            </a:r>
            <a:endParaRPr lang="zh-CN" altLang="en-US"/>
          </a:p>
        </p:txBody>
      </p:sp>
      <p:sp>
        <p:nvSpPr>
          <p:cNvPr id="2" name="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0175" y="139065"/>
            <a:ext cx="3446145" cy="929640"/>
          </a:xfrm>
          <a:prstGeom prst="rect">
            <a:avLst/>
          </a:prstGeom>
        </p:spPr>
        <p:txBody>
          <a:bodyPr vert="horz" wrap="square" lIns="90170" tIns="46990" rIns="90170" bIns="4699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90204" pitchFamily="34" charset="0"/>
              <a:buNone/>
              <a:defRPr sz="4000" b="0" u="none" strike="noStrike" kern="1200" cap="none" spc="400" normalizeH="0">
                <a:solidFill>
                  <a:schemeClr val="bg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 sz="5400"/>
              <a:t>志愿者</a:t>
            </a:r>
            <a:endParaRPr lang="zh-CN" altLang="en-US" sz="540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2437130" y="3208020"/>
            <a:ext cx="8326120" cy="271208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只需楼号和户号，简单注册使用。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不收集个人信息，手机号都不用，保证信息安全。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登录密码采用多层</a:t>
            </a:r>
            <a:r>
              <a:rPr lang="en-US" altLang="zh-CN"/>
              <a:t>Hash</a:t>
            </a:r>
            <a:r>
              <a:rPr lang="zh-CN" altLang="en-US"/>
              <a:t>不可逆算法，你设的密码除了你自己只有天知道。</a:t>
            </a:r>
            <a:endParaRPr lang="zh-CN" altLang="en-US"/>
          </a:p>
        </p:txBody>
      </p:sp>
      <p:sp>
        <p:nvSpPr>
          <p:cNvPr id="2" name="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7975" y="501650"/>
            <a:ext cx="3446145" cy="929640"/>
          </a:xfrm>
          <a:prstGeom prst="rect">
            <a:avLst/>
          </a:prstGeom>
        </p:spPr>
        <p:txBody>
          <a:bodyPr vert="horz" wrap="square" lIns="90170" tIns="46990" rIns="90170" bIns="4699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90204" pitchFamily="34" charset="0"/>
              <a:buNone/>
              <a:defRPr sz="4000" b="0" u="none" strike="noStrike" kern="1200" cap="none" spc="400" normalizeH="0">
                <a:solidFill>
                  <a:schemeClr val="bg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 sz="5400"/>
              <a:t>简单安全</a:t>
            </a:r>
            <a:endParaRPr lang="zh-CN" altLang="en-US" sz="5400"/>
          </a:p>
        </p:txBody>
      </p:sp>
      <p:sp>
        <p:nvSpPr>
          <p:cNvPr id="5" name="文本框 4"/>
          <p:cNvSpPr txBox="1"/>
          <p:nvPr/>
        </p:nvSpPr>
        <p:spPr>
          <a:xfrm>
            <a:off x="6636385" y="-215900"/>
            <a:ext cx="24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4"/>
            <p:custDataLst>
              <p:tags r:id="rId1"/>
            </p:custDataLst>
          </p:nvPr>
        </p:nvSpPr>
        <p:spPr>
          <a:xfrm>
            <a:off x="3494405" y="2755582"/>
            <a:ext cx="5203190" cy="1185545"/>
          </a:xfrm>
        </p:spPr>
        <p:txBody>
          <a:bodyPr/>
          <a:lstStyle/>
          <a:p>
            <a:r>
              <a:rPr lang="zh-CN" altLang="en-US"/>
              <a:t>谢谢观看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02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1"/>
  <p:tag name="KSO_WM_UNIT_BK_DARK_LIGHT" val="1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11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1"/>
  <p:tag name="KSO_WM_UNIT_BK_DARK_LIGHT" val="1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1"/>
  <p:tag name="KSO_WM_UNIT_BK_DARK_LIGHT" val="1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31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1"/>
  <p:tag name="KSO_WM_UNIT_BK_DARK_LIGHT" val="1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8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58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5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21、24、25、26、27、30、34、36、39、42、43、44"/>
</p:tagLst>
</file>

<file path=ppt/tags/tag145.xml><?xml version="1.0" encoding="utf-8"?>
<p:tagLst xmlns:p="http://schemas.openxmlformats.org/presentationml/2006/main">
  <p:tag name="KSO_WM_TEMPLATE_CATEGORY" val="custom"/>
  <p:tag name="KSO_WM_TEMPLATE_INDEX" val="20204358"/>
</p:tagLst>
</file>

<file path=ppt/tags/tag146.xml><?xml version="1.0" encoding="utf-8"?>
<p:tagLst xmlns:p="http://schemas.openxmlformats.org/presentationml/2006/main">
  <p:tag name="KSO_WM_SLIDE_BACKGROUND_TYPE" val="general"/>
  <p:tag name="KSO_WM_TEMPLATE_CATEGORY" val="custom"/>
  <p:tag name="KSO_WM_TEMPLATE_INDEX" val="20204358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358_40*i*1"/>
  <p:tag name="KSO_WM_UNIT_LAYERLEVEL" val="1"/>
  <p:tag name="KSO_WM_TAG_VERSION" val="1.0"/>
  <p:tag name="KSO_WM_BEAUTIFY_FLAG" val="#wm#"/>
  <p:tag name="KSO_WM_UNIT_USESOURCEFORMAT_APPLY" val="1"/>
</p:tagLst>
</file>

<file path=ppt/tags/tag147.xml><?xml version="1.0" encoding="utf-8"?>
<p:tagLst xmlns:p="http://schemas.openxmlformats.org/presentationml/2006/main">
  <p:tag name="KSO_WM_SLIDE_BACKGROUND_TYPE" val="general"/>
  <p:tag name="KSO_WM_TEMPLATE_CATEGORY" val="custom"/>
  <p:tag name="KSO_WM_TEMPLATE_INDEX" val="20204358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custom20204358_40*i*2"/>
  <p:tag name="KSO_WM_UNIT_LAYERLEVEL" val="1"/>
  <p:tag name="KSO_WM_TAG_VERSION" val="1.0"/>
  <p:tag name="KSO_WM_BEAUTIFY_FLAG" val="#wm#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58"/>
  <p:tag name="KSO_WM_UNIT_ID" val="custom20204358_40*a*1"/>
  <p:tag name="KSO_WM_DIAGRAM_GROUP_CODE" val="n1-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TAG_VERSION" val="1.0"/>
  <p:tag name="KSO_WM_SLIDE_INDEX" val="40"/>
  <p:tag name="KSO_WM_SLIDE_ITEM_CNT" val="5"/>
  <p:tag name="KSO_WM_SLIDE_TYPE" val="text"/>
  <p:tag name="KSO_WM_SLIDE_SUBTYPE" val="diag"/>
  <p:tag name="KSO_WM_BEAUTIFY_FLAG" val="#wm#"/>
  <p:tag name="KSO_WM_SLIDE_POSITION" val="133.247*143.474"/>
  <p:tag name="KSO_WM_SLIDE_SIZE" val="689.794*272.85"/>
  <p:tag name="KSO_WM_DIAGRAM_GROUP_CODE" val="n1-1"/>
  <p:tag name="KSO_WM_TEMPLATE_SUBCATEGORY" val="0"/>
  <p:tag name="KSO_WM_SLIDE_DIAGTYPE" val="n"/>
  <p:tag name="KSO_WM_SLIDE_LAYOUT" val="a_n"/>
  <p:tag name="KSO_WM_SLIDE_LAYOUT_CNT" val="1_1"/>
  <p:tag name="KSO_WM_TEMPLATE_MASTER_TYPE" val="1"/>
  <p:tag name="KSO_WM_TEMPLATE_COLOR_TYPE" val="1"/>
  <p:tag name="KSO_WM_TEMPLATE_CATEGORY" val="custom"/>
  <p:tag name="KSO_WM_TEMPLATE_INDEX" val="20204358"/>
  <p:tag name="KSO_WM_SLIDE_ID" val="custom20204358_4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58"/>
  <p:tag name="KSO_WM_UNIT_ID" val="custom20204358_7*a*1"/>
  <p:tag name="KSO_WM_UNIT_ISNUMDGMTITLE" val="0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58"/>
  <p:tag name="KSO_WM_UNIT_ID" val="custom20204358_7*a*1"/>
  <p:tag name="KSO_WM_UNIT_ISNUMDGMTITLE" val="0"/>
</p:tagLst>
</file>

<file path=ppt/tags/tag152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58"/>
  <p:tag name="KSO_WM_SLIDE_ID" val="custom20204358_7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58"/>
  <p:tag name="KSO_WM_UNIT_ID" val="custom20204358_7*a*1"/>
  <p:tag name="KSO_WM_UNIT_ISNUMDGMTITLE" val="0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58"/>
  <p:tag name="KSO_WM_UNIT_ID" val="custom20204358_7*a*1"/>
  <p:tag name="KSO_WM_UNIT_ISNUMDGMTITLE" val="0"/>
</p:tagLst>
</file>

<file path=ppt/tags/tag155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58"/>
  <p:tag name="KSO_WM_SLIDE_ID" val="custom20204358_7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58"/>
  <p:tag name="KSO_WM_UNIT_ID" val="custom20204358_7*a*1"/>
  <p:tag name="KSO_WM_UNIT_ISNUMDGMTITLE" val="0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58"/>
  <p:tag name="KSO_WM_UNIT_ID" val="custom20204358_7*a*1"/>
  <p:tag name="KSO_WM_UNIT_ISNUMDGMTITLE" val="0"/>
</p:tagLst>
</file>

<file path=ppt/tags/tag158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58"/>
  <p:tag name="KSO_WM_SLIDE_ID" val="custom20204358_7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谢谢观看"/>
  <p:tag name="KSO_WM_TEMPLATE_CATEGORY" val="custom"/>
  <p:tag name="KSO_WM_TEMPLATE_INDEX" val="20204358"/>
  <p:tag name="KSO_WM_UNIT_ID" val="custom20204358_44*a*1"/>
  <p:tag name="KSO_WM_UNIT_ISNUMDGMTITLE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44"/>
  <p:tag name="KSO_WM_TAG_VERSION" val="1.0"/>
  <p:tag name="KSO_WM_SLIDE_LAYOUT" val="a_b"/>
  <p:tag name="KSO_WM_SLIDE_LAYOUT_CNT" val="1_1"/>
  <p:tag name="KSO_WM_SLIDE_TYPE" val="endPage"/>
  <p:tag name="KSO_WM_SLIDE_SUBTYPE" val="pureTxt"/>
  <p:tag name="KSO_WM_TEMPLATE_MASTER_TYPE" val="1"/>
  <p:tag name="KSO_WM_TEMPLATE_COLOR_TYPE" val="1"/>
  <p:tag name="KSO_WM_TEMPLATE_CATEGORY" val="custom"/>
  <p:tag name="KSO_WM_TEMPLATE_INDEX" val="20204358"/>
  <p:tag name="KSO_WM_SLIDE_ID" val="custom20204358_44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86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1"/>
  <p:tag name="KSO_WM_UNIT_BK_DARK_LIGHT" val="1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1"/>
  <p:tag name="KSO_WM_UNIT_BK_DARK_LIGHT" val="1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rgbClr val="000000"/>
      </a:dk1>
      <a:lt1>
        <a:srgbClr val="FFFFFF"/>
      </a:lt1>
      <a:dk2>
        <a:srgbClr val="1B1F20"/>
      </a:dk2>
      <a:lt2>
        <a:srgbClr val="222829"/>
      </a:lt2>
      <a:accent1>
        <a:srgbClr val="A8CCD5"/>
      </a:accent1>
      <a:accent2>
        <a:srgbClr val="ABC7DC"/>
      </a:accent2>
      <a:accent3>
        <a:srgbClr val="B0BDDA"/>
      </a:accent3>
      <a:accent4>
        <a:srgbClr val="BCB5D5"/>
      </a:accent4>
      <a:accent5>
        <a:srgbClr val="CCAFC9"/>
      </a:accent5>
      <a:accent6>
        <a:srgbClr val="B44889"/>
      </a:accent6>
      <a:hlink>
        <a:srgbClr val="1C2022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1B1F20"/>
    </a:dk2>
    <a:lt2>
      <a:srgbClr val="222829"/>
    </a:lt2>
    <a:accent1>
      <a:srgbClr val="A8CCD5"/>
    </a:accent1>
    <a:accent2>
      <a:srgbClr val="ABC7DC"/>
    </a:accent2>
    <a:accent3>
      <a:srgbClr val="B0BDDA"/>
    </a:accent3>
    <a:accent4>
      <a:srgbClr val="BCB5D5"/>
    </a:accent4>
    <a:accent5>
      <a:srgbClr val="CCAFC9"/>
    </a:accent5>
    <a:accent6>
      <a:srgbClr val="B44889"/>
    </a:accent6>
    <a:hlink>
      <a:srgbClr val="1C2022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1B1F20"/>
    </a:dk2>
    <a:lt2>
      <a:srgbClr val="222829"/>
    </a:lt2>
    <a:accent1>
      <a:srgbClr val="A8CCD5"/>
    </a:accent1>
    <a:accent2>
      <a:srgbClr val="ABC7DC"/>
    </a:accent2>
    <a:accent3>
      <a:srgbClr val="B0BDDA"/>
    </a:accent3>
    <a:accent4>
      <a:srgbClr val="BCB5D5"/>
    </a:accent4>
    <a:accent5>
      <a:srgbClr val="CCAFC9"/>
    </a:accent5>
    <a:accent6>
      <a:srgbClr val="B44889"/>
    </a:accent6>
    <a:hlink>
      <a:srgbClr val="1C2022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1B1F20"/>
    </a:dk2>
    <a:lt2>
      <a:srgbClr val="222829"/>
    </a:lt2>
    <a:accent1>
      <a:srgbClr val="A8CCD5"/>
    </a:accent1>
    <a:accent2>
      <a:srgbClr val="ABC7DC"/>
    </a:accent2>
    <a:accent3>
      <a:srgbClr val="B0BDDA"/>
    </a:accent3>
    <a:accent4>
      <a:srgbClr val="BCB5D5"/>
    </a:accent4>
    <a:accent5>
      <a:srgbClr val="CCAFC9"/>
    </a:accent5>
    <a:accent6>
      <a:srgbClr val="B44889"/>
    </a:accent6>
    <a:hlink>
      <a:srgbClr val="1C2022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1B1F20"/>
    </a:dk2>
    <a:lt2>
      <a:srgbClr val="222829"/>
    </a:lt2>
    <a:accent1>
      <a:srgbClr val="A8CCD5"/>
    </a:accent1>
    <a:accent2>
      <a:srgbClr val="ABC7DC"/>
    </a:accent2>
    <a:accent3>
      <a:srgbClr val="B0BDDA"/>
    </a:accent3>
    <a:accent4>
      <a:srgbClr val="BCB5D5"/>
    </a:accent4>
    <a:accent5>
      <a:srgbClr val="CCAFC9"/>
    </a:accent5>
    <a:accent6>
      <a:srgbClr val="B44889"/>
    </a:accent6>
    <a:hlink>
      <a:srgbClr val="1C2022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1B1F20"/>
    </a:dk2>
    <a:lt2>
      <a:srgbClr val="222829"/>
    </a:lt2>
    <a:accent1>
      <a:srgbClr val="A8CCD5"/>
    </a:accent1>
    <a:accent2>
      <a:srgbClr val="ABC7DC"/>
    </a:accent2>
    <a:accent3>
      <a:srgbClr val="B0BDDA"/>
    </a:accent3>
    <a:accent4>
      <a:srgbClr val="BCB5D5"/>
    </a:accent4>
    <a:accent5>
      <a:srgbClr val="CCAFC9"/>
    </a:accent5>
    <a:accent6>
      <a:srgbClr val="B44889"/>
    </a:accent6>
    <a:hlink>
      <a:srgbClr val="1C2022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WPS 演示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方正书宋_GBK</vt:lpstr>
      <vt:lpstr>Wingdings</vt:lpstr>
      <vt:lpstr>微软雅黑</vt:lpstr>
      <vt:lpstr>汉仪旗黑</vt:lpstr>
      <vt:lpstr>汉仪旗黑-85S</vt:lpstr>
      <vt:lpstr>苹方-简</vt:lpstr>
      <vt:lpstr>宋体</vt:lpstr>
      <vt:lpstr>汉仪书宋二KW</vt:lpstr>
      <vt:lpstr>Arial Unicode MS</vt:lpstr>
      <vt:lpstr>Calibri</vt:lpstr>
      <vt:lpstr>Helvetica Neue</vt:lpstr>
      <vt:lpstr>Office 主题​​</vt:lpstr>
      <vt:lpstr>绿地时代嘉苑团购网</vt:lpstr>
      <vt:lpstr>PowerPoint 演示文稿</vt:lpstr>
      <vt:lpstr>√ 没错！订单截止前你就是可以快速下单、随时修改、不想要了就撤单。  √ 各种团购排序，不遗漏信息。  √ 查看历史订单，帮助回忆。</vt:lpstr>
      <vt:lpstr>◎ 我随时发布政府组织的团购信息，设置截止时间。  ◎ 我来控制团购信息封单，封单后任何人都不能再对订单进行修改或撤单。  ◎ 如果信息有误，我可以随时取消团购。  ◎ 系统帮我统计每个团购的详细订单列表，自动生成Office报表文件。</vt:lpstr>
      <vt:lpstr>只需楼号和户号，简单注册使用。  不收集个人信息，手机号都不用，保证信息安全。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richardimac</dc:creator>
  <cp:lastModifiedBy>richardimac</cp:lastModifiedBy>
  <cp:revision>49</cp:revision>
  <dcterms:created xsi:type="dcterms:W3CDTF">2022-04-09T04:04:13Z</dcterms:created>
  <dcterms:modified xsi:type="dcterms:W3CDTF">2022-04-09T04:04:13Z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