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7" r:id="rId2"/>
    <p:sldId id="278" r:id="rId3"/>
    <p:sldId id="279" r:id="rId4"/>
    <p:sldId id="281" r:id="rId5"/>
    <p:sldId id="353" r:id="rId6"/>
    <p:sldId id="354" r:id="rId7"/>
    <p:sldId id="357" r:id="rId8"/>
    <p:sldId id="362" r:id="rId9"/>
    <p:sldId id="360" r:id="rId10"/>
    <p:sldId id="361" r:id="rId11"/>
    <p:sldId id="366" r:id="rId12"/>
    <p:sldId id="356" r:id="rId13"/>
    <p:sldId id="373" r:id="rId14"/>
    <p:sldId id="374" r:id="rId15"/>
    <p:sldId id="359" r:id="rId16"/>
    <p:sldId id="370" r:id="rId17"/>
    <p:sldId id="371" r:id="rId18"/>
    <p:sldId id="365" r:id="rId19"/>
    <p:sldId id="355" r:id="rId20"/>
    <p:sldId id="368" r:id="rId21"/>
    <p:sldId id="375" r:id="rId22"/>
    <p:sldId id="376" r:id="rId23"/>
    <p:sldId id="377" r:id="rId24"/>
    <p:sldId id="378" r:id="rId25"/>
    <p:sldId id="379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8AB4C"/>
    <a:srgbClr val="EEEEEE"/>
    <a:srgbClr val="F3F2F3"/>
    <a:srgbClr val="DDDDDD"/>
    <a:srgbClr val="E6E5E5"/>
    <a:srgbClr val="E1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AC3D8-C002-D4FE-69B9-3CD51E0B52B6}" v="119" dt="2021-08-03T17:59:11.560"/>
    <p1510:client id="{0F0D5C68-4E6B-4379-BC0A-96DC83F6AE50}" v="22" dt="2021-08-04T00:03:13.586"/>
    <p1510:client id="{160F0963-A0B8-6721-5DDE-D96C2136F8F6}" v="34" dt="2021-08-03T13:46:34.090"/>
    <p1510:client id="{2D84172F-9DD9-2422-A88E-3DAAAA7315F6}" v="1037" dt="2021-08-02T14:22:30.046"/>
    <p1510:client id="{4BCFAEF2-CFB0-94EF-059B-DE81C302A240}" v="2" dt="2021-08-03T23:22:13.600"/>
    <p1510:client id="{C03C29AE-FC25-6880-D2A4-0918CC2B7427}" v="1" dt="2021-08-04T00:22:08.635"/>
    <p1510:client id="{E1D95F63-0993-45C9-95B9-7BAF6B1FD094}" v="1496" dt="2021-08-03T05:28:55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C63EF-E509-4FA0-BAD0-6F07CA647521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86FC238-C49D-4938-9819-300DA26DF90D}">
      <dgm:prSet/>
      <dgm:spPr/>
      <dgm:t>
        <a:bodyPr/>
        <a:lstStyle/>
        <a:p>
          <a:r>
            <a:rPr lang="en-US" dirty="0"/>
            <a:t>What</a:t>
          </a:r>
        </a:p>
      </dgm:t>
    </dgm:pt>
    <dgm:pt modelId="{C9AF6E3E-C2F2-4659-B146-2F67215B4B3E}" type="parTrans" cxnId="{970B2DE8-B33C-4B08-A41E-7AE3CCAF7989}">
      <dgm:prSet/>
      <dgm:spPr/>
      <dgm:t>
        <a:bodyPr/>
        <a:lstStyle/>
        <a:p>
          <a:endParaRPr lang="en-US"/>
        </a:p>
      </dgm:t>
    </dgm:pt>
    <dgm:pt modelId="{A53E4457-27E5-45F0-B997-727957B114E0}" type="sibTrans" cxnId="{970B2DE8-B33C-4B08-A41E-7AE3CCAF7989}">
      <dgm:prSet/>
      <dgm:spPr/>
      <dgm:t>
        <a:bodyPr/>
        <a:lstStyle/>
        <a:p>
          <a:endParaRPr lang="en-US"/>
        </a:p>
      </dgm:t>
    </dgm:pt>
    <dgm:pt modelId="{4C0C4432-33BB-43E7-8EDE-D3C5A9D79010}">
      <dgm:prSet/>
      <dgm:spPr/>
      <dgm:t>
        <a:bodyPr/>
        <a:lstStyle/>
        <a:p>
          <a:r>
            <a:rPr lang="en-US" dirty="0"/>
            <a:t>Why</a:t>
          </a:r>
        </a:p>
      </dgm:t>
    </dgm:pt>
    <dgm:pt modelId="{18F4570E-3743-45F1-AEA7-88855F14CAD3}" type="parTrans" cxnId="{CD0D15EB-F794-4DE7-89A3-52830A5114AC}">
      <dgm:prSet/>
      <dgm:spPr/>
      <dgm:t>
        <a:bodyPr/>
        <a:lstStyle/>
        <a:p>
          <a:endParaRPr lang="en-US"/>
        </a:p>
      </dgm:t>
    </dgm:pt>
    <dgm:pt modelId="{45AECE17-F5C4-4733-AC77-B7E33E52F8B0}" type="sibTrans" cxnId="{CD0D15EB-F794-4DE7-89A3-52830A5114AC}">
      <dgm:prSet/>
      <dgm:spPr/>
      <dgm:t>
        <a:bodyPr/>
        <a:lstStyle/>
        <a:p>
          <a:endParaRPr lang="en-US"/>
        </a:p>
      </dgm:t>
    </dgm:pt>
    <dgm:pt modelId="{75A69381-5D36-418D-84D7-60A9B77A728B}">
      <dgm:prSet/>
      <dgm:spPr/>
      <dgm:t>
        <a:bodyPr/>
        <a:lstStyle/>
        <a:p>
          <a:r>
            <a:rPr lang="en-US" dirty="0"/>
            <a:t>We are implementing a search agent, whose purpose is to provide insight and recommend a sequence actions, or ‘moves’ pertaining to user input (or actuators) to optimize a players’ underlying game state, or utility.</a:t>
          </a:r>
        </a:p>
      </dgm:t>
    </dgm:pt>
    <dgm:pt modelId="{D1DBF66A-C9BD-47FC-9076-BF1580841F2E}" type="parTrans" cxnId="{B13F20B8-67C8-4A91-8CED-E36656951669}">
      <dgm:prSet/>
      <dgm:spPr/>
      <dgm:t>
        <a:bodyPr/>
        <a:lstStyle/>
        <a:p>
          <a:endParaRPr lang="en-US"/>
        </a:p>
      </dgm:t>
    </dgm:pt>
    <dgm:pt modelId="{C0009ECB-8E0B-40A8-BC13-7EA5BA913F59}" type="sibTrans" cxnId="{B13F20B8-67C8-4A91-8CED-E36656951669}">
      <dgm:prSet/>
      <dgm:spPr/>
      <dgm:t>
        <a:bodyPr/>
        <a:lstStyle/>
        <a:p>
          <a:endParaRPr lang="en-US"/>
        </a:p>
      </dgm:t>
    </dgm:pt>
    <dgm:pt modelId="{EA93E16B-E625-435A-9ACD-097CF98874E0}">
      <dgm:prSet/>
      <dgm:spPr/>
      <dgm:t>
        <a:bodyPr/>
        <a:lstStyle/>
        <a:p>
          <a:r>
            <a:rPr lang="en-US" dirty="0"/>
            <a:t>Other thoughts</a:t>
          </a:r>
        </a:p>
      </dgm:t>
    </dgm:pt>
    <dgm:pt modelId="{CE06C70F-50AA-4AD8-94F4-2A366B498321}" type="parTrans" cxnId="{E75F0400-0F35-4752-BD29-39FD77AF01C4}">
      <dgm:prSet/>
      <dgm:spPr/>
      <dgm:t>
        <a:bodyPr/>
        <a:lstStyle/>
        <a:p>
          <a:endParaRPr lang="en-US"/>
        </a:p>
      </dgm:t>
    </dgm:pt>
    <dgm:pt modelId="{7882C678-5487-4F19-8F30-65AD16C4E1C0}" type="sibTrans" cxnId="{E75F0400-0F35-4752-BD29-39FD77AF01C4}">
      <dgm:prSet/>
      <dgm:spPr/>
      <dgm:t>
        <a:bodyPr/>
        <a:lstStyle/>
        <a:p>
          <a:endParaRPr lang="en-US"/>
        </a:p>
      </dgm:t>
    </dgm:pt>
    <dgm:pt modelId="{497D5840-C172-4BF9-9340-DE158EA392FD}">
      <dgm:prSet/>
      <dgm:spPr/>
      <dgm:t>
        <a:bodyPr/>
        <a:lstStyle/>
        <a:p>
          <a:r>
            <a:rPr lang="en-US" dirty="0"/>
            <a:t>This is an ‘open ended’ project which allowed taking many creative decisions in the design and implementation of the AI/search agent.</a:t>
          </a:r>
        </a:p>
      </dgm:t>
    </dgm:pt>
    <dgm:pt modelId="{201BFA7A-7AA1-4BA5-90E2-D330C2BB11E7}" type="parTrans" cxnId="{F7F75A0A-5D69-4DFF-91E4-9BA095BE57C6}">
      <dgm:prSet/>
      <dgm:spPr/>
      <dgm:t>
        <a:bodyPr/>
        <a:lstStyle/>
        <a:p>
          <a:endParaRPr lang="en-US"/>
        </a:p>
      </dgm:t>
    </dgm:pt>
    <dgm:pt modelId="{7BF47A15-B20F-49C3-ABA2-03D9BA639929}" type="sibTrans" cxnId="{F7F75A0A-5D69-4DFF-91E4-9BA095BE57C6}">
      <dgm:prSet/>
      <dgm:spPr/>
      <dgm:t>
        <a:bodyPr/>
        <a:lstStyle/>
        <a:p>
          <a:endParaRPr lang="en-US"/>
        </a:p>
      </dgm:t>
    </dgm:pt>
    <dgm:pt modelId="{24880840-BA36-4721-ADDF-17FE3071BF54}">
      <dgm:prSet/>
      <dgm:spPr/>
      <dgm:t>
        <a:bodyPr/>
        <a:lstStyle/>
        <a:p>
          <a:r>
            <a:rPr lang="en-US" b="0" i="0" dirty="0"/>
            <a:t>“Build an anytime, forward-searching, depth-bounded, utility-driven scheduler.”</a:t>
          </a:r>
          <a:endParaRPr lang="en-US" dirty="0"/>
        </a:p>
      </dgm:t>
    </dgm:pt>
    <dgm:pt modelId="{BC198B80-DC1B-49FB-9F59-38DCF875157D}" type="sibTrans" cxnId="{BDCCC1B8-C023-4152-A0A3-102245847F48}">
      <dgm:prSet/>
      <dgm:spPr/>
      <dgm:t>
        <a:bodyPr/>
        <a:lstStyle/>
        <a:p>
          <a:endParaRPr lang="en-US"/>
        </a:p>
      </dgm:t>
    </dgm:pt>
    <dgm:pt modelId="{2E2B97F7-DB6D-49B5-9777-C48F7D34DCA6}" type="parTrans" cxnId="{BDCCC1B8-C023-4152-A0A3-102245847F48}">
      <dgm:prSet/>
      <dgm:spPr/>
      <dgm:t>
        <a:bodyPr/>
        <a:lstStyle/>
        <a:p>
          <a:endParaRPr lang="en-US"/>
        </a:p>
      </dgm:t>
    </dgm:pt>
    <dgm:pt modelId="{660E88CB-55F5-489F-B10E-FAEFD5A24E86}">
      <dgm:prSet/>
      <dgm:spPr/>
      <dgm:t>
        <a:bodyPr/>
        <a:lstStyle/>
        <a:p>
          <a:r>
            <a:rPr lang="en-US" dirty="0"/>
            <a:t>Hands on experience building an AI/search algorithm aimed at solving a specific problem/domain</a:t>
          </a:r>
        </a:p>
      </dgm:t>
    </dgm:pt>
    <dgm:pt modelId="{BDAB1508-46AA-4199-9852-F0E902B18D50}" type="parTrans" cxnId="{83493EDB-A39B-4D32-A85A-39936CE6D410}">
      <dgm:prSet/>
      <dgm:spPr/>
      <dgm:t>
        <a:bodyPr/>
        <a:lstStyle/>
        <a:p>
          <a:endParaRPr lang="en-US"/>
        </a:p>
      </dgm:t>
    </dgm:pt>
    <dgm:pt modelId="{BFBD3E76-1D46-43B0-A5A4-5AFE670EFC18}" type="sibTrans" cxnId="{83493EDB-A39B-4D32-A85A-39936CE6D410}">
      <dgm:prSet/>
      <dgm:spPr/>
      <dgm:t>
        <a:bodyPr/>
        <a:lstStyle/>
        <a:p>
          <a:endParaRPr lang="en-US"/>
        </a:p>
      </dgm:t>
    </dgm:pt>
    <dgm:pt modelId="{1C4F0326-535F-4A32-B28D-3EA0D76148C7}" type="pres">
      <dgm:prSet presAssocID="{B25C63EF-E509-4FA0-BAD0-6F07CA647521}" presName="linear" presStyleCnt="0">
        <dgm:presLayoutVars>
          <dgm:dir/>
          <dgm:animLvl val="lvl"/>
          <dgm:resizeHandles val="exact"/>
        </dgm:presLayoutVars>
      </dgm:prSet>
      <dgm:spPr/>
    </dgm:pt>
    <dgm:pt modelId="{652B0FA2-7BB7-4BDB-A13E-312CE1AFDF70}" type="pres">
      <dgm:prSet presAssocID="{E86FC238-C49D-4938-9819-300DA26DF90D}" presName="parentLin" presStyleCnt="0"/>
      <dgm:spPr/>
    </dgm:pt>
    <dgm:pt modelId="{BE1274AA-C891-4574-8B1A-7A3A29BE81CD}" type="pres">
      <dgm:prSet presAssocID="{E86FC238-C49D-4938-9819-300DA26DF90D}" presName="parentLeftMargin" presStyleLbl="node1" presStyleIdx="0" presStyleCnt="3"/>
      <dgm:spPr/>
    </dgm:pt>
    <dgm:pt modelId="{CD754CE2-4882-4512-BCDC-B673A15876A8}" type="pres">
      <dgm:prSet presAssocID="{E86FC238-C49D-4938-9819-300DA26DF9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381844-281A-4D48-8F61-2864B0271ABB}" type="pres">
      <dgm:prSet presAssocID="{E86FC238-C49D-4938-9819-300DA26DF90D}" presName="negativeSpace" presStyleCnt="0"/>
      <dgm:spPr/>
    </dgm:pt>
    <dgm:pt modelId="{C5453897-E6B5-40CF-AA3F-B1130BB6F2D5}" type="pres">
      <dgm:prSet presAssocID="{E86FC238-C49D-4938-9819-300DA26DF90D}" presName="childText" presStyleLbl="conFgAcc1" presStyleIdx="0" presStyleCnt="3">
        <dgm:presLayoutVars>
          <dgm:bulletEnabled val="1"/>
        </dgm:presLayoutVars>
      </dgm:prSet>
      <dgm:spPr/>
    </dgm:pt>
    <dgm:pt modelId="{3594BC39-21CA-482B-8796-4579E5E922B5}" type="pres">
      <dgm:prSet presAssocID="{A53E4457-27E5-45F0-B997-727957B114E0}" presName="spaceBetweenRectangles" presStyleCnt="0"/>
      <dgm:spPr/>
    </dgm:pt>
    <dgm:pt modelId="{32BCDB90-4487-47C8-A570-8E16F0DF4CEC}" type="pres">
      <dgm:prSet presAssocID="{4C0C4432-33BB-43E7-8EDE-D3C5A9D79010}" presName="parentLin" presStyleCnt="0"/>
      <dgm:spPr/>
    </dgm:pt>
    <dgm:pt modelId="{76AB22CE-E673-4215-AD4A-ECC5F7C540E9}" type="pres">
      <dgm:prSet presAssocID="{4C0C4432-33BB-43E7-8EDE-D3C5A9D79010}" presName="parentLeftMargin" presStyleLbl="node1" presStyleIdx="0" presStyleCnt="3"/>
      <dgm:spPr/>
    </dgm:pt>
    <dgm:pt modelId="{9148573E-33C7-4B20-A6B8-87E626A66C84}" type="pres">
      <dgm:prSet presAssocID="{4C0C4432-33BB-43E7-8EDE-D3C5A9D790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79F33F-80BC-417A-8867-5F1803212BA8}" type="pres">
      <dgm:prSet presAssocID="{4C0C4432-33BB-43E7-8EDE-D3C5A9D79010}" presName="negativeSpace" presStyleCnt="0"/>
      <dgm:spPr/>
    </dgm:pt>
    <dgm:pt modelId="{EE4644F3-6B4C-4F71-9649-0777AE328F2A}" type="pres">
      <dgm:prSet presAssocID="{4C0C4432-33BB-43E7-8EDE-D3C5A9D79010}" presName="childText" presStyleLbl="conFgAcc1" presStyleIdx="1" presStyleCnt="3">
        <dgm:presLayoutVars>
          <dgm:bulletEnabled val="1"/>
        </dgm:presLayoutVars>
      </dgm:prSet>
      <dgm:spPr/>
    </dgm:pt>
    <dgm:pt modelId="{23762F3D-2FE5-4DB8-8FA4-8E34F203A693}" type="pres">
      <dgm:prSet presAssocID="{45AECE17-F5C4-4733-AC77-B7E33E52F8B0}" presName="spaceBetweenRectangles" presStyleCnt="0"/>
      <dgm:spPr/>
    </dgm:pt>
    <dgm:pt modelId="{9ECEE932-3C4A-41A1-93E5-C65233A9CDB3}" type="pres">
      <dgm:prSet presAssocID="{EA93E16B-E625-435A-9ACD-097CF98874E0}" presName="parentLin" presStyleCnt="0"/>
      <dgm:spPr/>
    </dgm:pt>
    <dgm:pt modelId="{DFE8CD19-6547-4565-A149-C66ADB886CF4}" type="pres">
      <dgm:prSet presAssocID="{EA93E16B-E625-435A-9ACD-097CF98874E0}" presName="parentLeftMargin" presStyleLbl="node1" presStyleIdx="1" presStyleCnt="3"/>
      <dgm:spPr/>
    </dgm:pt>
    <dgm:pt modelId="{F29FA124-5BA1-4071-BAEA-AD8EC8C01554}" type="pres">
      <dgm:prSet presAssocID="{EA93E16B-E625-435A-9ACD-097CF98874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2B45451-D6AB-4277-B312-4F19EAFCAD6B}" type="pres">
      <dgm:prSet presAssocID="{EA93E16B-E625-435A-9ACD-097CF98874E0}" presName="negativeSpace" presStyleCnt="0"/>
      <dgm:spPr/>
    </dgm:pt>
    <dgm:pt modelId="{CCDE4DB8-0BC9-477F-9A4E-FD1D7B95A01A}" type="pres">
      <dgm:prSet presAssocID="{EA93E16B-E625-435A-9ACD-097CF98874E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75F0400-0F35-4752-BD29-39FD77AF01C4}" srcId="{B25C63EF-E509-4FA0-BAD0-6F07CA647521}" destId="{EA93E16B-E625-435A-9ACD-097CF98874E0}" srcOrd="2" destOrd="0" parTransId="{CE06C70F-50AA-4AD8-94F4-2A366B498321}" sibTransId="{7882C678-5487-4F19-8F30-65AD16C4E1C0}"/>
    <dgm:cxn modelId="{F7F75A0A-5D69-4DFF-91E4-9BA095BE57C6}" srcId="{EA93E16B-E625-435A-9ACD-097CF98874E0}" destId="{497D5840-C172-4BF9-9340-DE158EA392FD}" srcOrd="0" destOrd="0" parTransId="{201BFA7A-7AA1-4BA5-90E2-D330C2BB11E7}" sibTransId="{7BF47A15-B20F-49C3-ABA2-03D9BA639929}"/>
    <dgm:cxn modelId="{FA792F1D-AE91-4166-85E1-77E84DC41E22}" type="presOf" srcId="{E86FC238-C49D-4938-9819-300DA26DF90D}" destId="{BE1274AA-C891-4574-8B1A-7A3A29BE81CD}" srcOrd="0" destOrd="0" presId="urn:microsoft.com/office/officeart/2005/8/layout/list1"/>
    <dgm:cxn modelId="{C8F9957E-AD8B-4350-B354-AB951B45E801}" type="presOf" srcId="{E86FC238-C49D-4938-9819-300DA26DF90D}" destId="{CD754CE2-4882-4512-BCDC-B673A15876A8}" srcOrd="1" destOrd="0" presId="urn:microsoft.com/office/officeart/2005/8/layout/list1"/>
    <dgm:cxn modelId="{AD4E0087-7D88-403B-A64E-2C09843C82FE}" type="presOf" srcId="{75A69381-5D36-418D-84D7-60A9B77A728B}" destId="{EE4644F3-6B4C-4F71-9649-0777AE328F2A}" srcOrd="0" destOrd="0" presId="urn:microsoft.com/office/officeart/2005/8/layout/list1"/>
    <dgm:cxn modelId="{C0E4A88D-E7CC-476A-8697-DA7871F7694D}" type="presOf" srcId="{EA93E16B-E625-435A-9ACD-097CF98874E0}" destId="{DFE8CD19-6547-4565-A149-C66ADB886CF4}" srcOrd="0" destOrd="0" presId="urn:microsoft.com/office/officeart/2005/8/layout/list1"/>
    <dgm:cxn modelId="{28EF178E-7151-47A7-A7C8-168CBE30E42A}" type="presOf" srcId="{B25C63EF-E509-4FA0-BAD0-6F07CA647521}" destId="{1C4F0326-535F-4A32-B28D-3EA0D76148C7}" srcOrd="0" destOrd="0" presId="urn:microsoft.com/office/officeart/2005/8/layout/list1"/>
    <dgm:cxn modelId="{C8601095-225A-4A92-80D5-CA38F4F51F8C}" type="presOf" srcId="{4C0C4432-33BB-43E7-8EDE-D3C5A9D79010}" destId="{76AB22CE-E673-4215-AD4A-ECC5F7C540E9}" srcOrd="0" destOrd="0" presId="urn:microsoft.com/office/officeart/2005/8/layout/list1"/>
    <dgm:cxn modelId="{8C8EDC9D-FA6F-436D-AF37-5CB6CCC379D6}" type="presOf" srcId="{497D5840-C172-4BF9-9340-DE158EA392FD}" destId="{CCDE4DB8-0BC9-477F-9A4E-FD1D7B95A01A}" srcOrd="0" destOrd="0" presId="urn:microsoft.com/office/officeart/2005/8/layout/list1"/>
    <dgm:cxn modelId="{B13F20B8-67C8-4A91-8CED-E36656951669}" srcId="{4C0C4432-33BB-43E7-8EDE-D3C5A9D79010}" destId="{75A69381-5D36-418D-84D7-60A9B77A728B}" srcOrd="0" destOrd="0" parTransId="{D1DBF66A-C9BD-47FC-9076-BF1580841F2E}" sibTransId="{C0009ECB-8E0B-40A8-BC13-7EA5BA913F59}"/>
    <dgm:cxn modelId="{BDCCC1B8-C023-4152-A0A3-102245847F48}" srcId="{E86FC238-C49D-4938-9819-300DA26DF90D}" destId="{24880840-BA36-4721-ADDF-17FE3071BF54}" srcOrd="0" destOrd="0" parTransId="{2E2B97F7-DB6D-49B5-9777-C48F7D34DCA6}" sibTransId="{BC198B80-DC1B-49FB-9F59-38DCF875157D}"/>
    <dgm:cxn modelId="{83493EDB-A39B-4D32-A85A-39936CE6D410}" srcId="{4C0C4432-33BB-43E7-8EDE-D3C5A9D79010}" destId="{660E88CB-55F5-489F-B10E-FAEFD5A24E86}" srcOrd="1" destOrd="0" parTransId="{BDAB1508-46AA-4199-9852-F0E902B18D50}" sibTransId="{BFBD3E76-1D46-43B0-A5A4-5AFE670EFC18}"/>
    <dgm:cxn modelId="{970B2DE8-B33C-4B08-A41E-7AE3CCAF7989}" srcId="{B25C63EF-E509-4FA0-BAD0-6F07CA647521}" destId="{E86FC238-C49D-4938-9819-300DA26DF90D}" srcOrd="0" destOrd="0" parTransId="{C9AF6E3E-C2F2-4659-B146-2F67215B4B3E}" sibTransId="{A53E4457-27E5-45F0-B997-727957B114E0}"/>
    <dgm:cxn modelId="{1433DEEA-9D7B-4B81-BB36-AB4034A64F95}" type="presOf" srcId="{24880840-BA36-4721-ADDF-17FE3071BF54}" destId="{C5453897-E6B5-40CF-AA3F-B1130BB6F2D5}" srcOrd="0" destOrd="0" presId="urn:microsoft.com/office/officeart/2005/8/layout/list1"/>
    <dgm:cxn modelId="{CD0D15EB-F794-4DE7-89A3-52830A5114AC}" srcId="{B25C63EF-E509-4FA0-BAD0-6F07CA647521}" destId="{4C0C4432-33BB-43E7-8EDE-D3C5A9D79010}" srcOrd="1" destOrd="0" parTransId="{18F4570E-3743-45F1-AEA7-88855F14CAD3}" sibTransId="{45AECE17-F5C4-4733-AC77-B7E33E52F8B0}"/>
    <dgm:cxn modelId="{BDEDC0F3-94FD-4F5B-A975-5A63BABBE0A0}" type="presOf" srcId="{4C0C4432-33BB-43E7-8EDE-D3C5A9D79010}" destId="{9148573E-33C7-4B20-A6B8-87E626A66C84}" srcOrd="1" destOrd="0" presId="urn:microsoft.com/office/officeart/2005/8/layout/list1"/>
    <dgm:cxn modelId="{341493F9-9A95-40D2-A714-F1380B6B21A3}" type="presOf" srcId="{660E88CB-55F5-489F-B10E-FAEFD5A24E86}" destId="{EE4644F3-6B4C-4F71-9649-0777AE328F2A}" srcOrd="0" destOrd="1" presId="urn:microsoft.com/office/officeart/2005/8/layout/list1"/>
    <dgm:cxn modelId="{C1A299FD-2734-45B8-A12A-9DB8A24D7A5E}" type="presOf" srcId="{EA93E16B-E625-435A-9ACD-097CF98874E0}" destId="{F29FA124-5BA1-4071-BAEA-AD8EC8C01554}" srcOrd="1" destOrd="0" presId="urn:microsoft.com/office/officeart/2005/8/layout/list1"/>
    <dgm:cxn modelId="{4A07940F-6042-4A83-B888-A3A9FAF5D790}" type="presParOf" srcId="{1C4F0326-535F-4A32-B28D-3EA0D76148C7}" destId="{652B0FA2-7BB7-4BDB-A13E-312CE1AFDF70}" srcOrd="0" destOrd="0" presId="urn:microsoft.com/office/officeart/2005/8/layout/list1"/>
    <dgm:cxn modelId="{E4CC0DE3-3B57-4FB5-85ED-03D66D3A9F73}" type="presParOf" srcId="{652B0FA2-7BB7-4BDB-A13E-312CE1AFDF70}" destId="{BE1274AA-C891-4574-8B1A-7A3A29BE81CD}" srcOrd="0" destOrd="0" presId="urn:microsoft.com/office/officeart/2005/8/layout/list1"/>
    <dgm:cxn modelId="{AB4F75B8-2441-4ACE-91DD-E7F35D0C69C2}" type="presParOf" srcId="{652B0FA2-7BB7-4BDB-A13E-312CE1AFDF70}" destId="{CD754CE2-4882-4512-BCDC-B673A15876A8}" srcOrd="1" destOrd="0" presId="urn:microsoft.com/office/officeart/2005/8/layout/list1"/>
    <dgm:cxn modelId="{93A5731D-610C-4E60-961F-A563E11F4334}" type="presParOf" srcId="{1C4F0326-535F-4A32-B28D-3EA0D76148C7}" destId="{89381844-281A-4D48-8F61-2864B0271ABB}" srcOrd="1" destOrd="0" presId="urn:microsoft.com/office/officeart/2005/8/layout/list1"/>
    <dgm:cxn modelId="{16BCAFBD-4EF1-45EA-BBD6-1CAED2FEB280}" type="presParOf" srcId="{1C4F0326-535F-4A32-B28D-3EA0D76148C7}" destId="{C5453897-E6B5-40CF-AA3F-B1130BB6F2D5}" srcOrd="2" destOrd="0" presId="urn:microsoft.com/office/officeart/2005/8/layout/list1"/>
    <dgm:cxn modelId="{9851293F-4462-4FC7-B057-66643FC76FE5}" type="presParOf" srcId="{1C4F0326-535F-4A32-B28D-3EA0D76148C7}" destId="{3594BC39-21CA-482B-8796-4579E5E922B5}" srcOrd="3" destOrd="0" presId="urn:microsoft.com/office/officeart/2005/8/layout/list1"/>
    <dgm:cxn modelId="{02AEB741-4308-4CB2-9568-A9DADE4A3305}" type="presParOf" srcId="{1C4F0326-535F-4A32-B28D-3EA0D76148C7}" destId="{32BCDB90-4487-47C8-A570-8E16F0DF4CEC}" srcOrd="4" destOrd="0" presId="urn:microsoft.com/office/officeart/2005/8/layout/list1"/>
    <dgm:cxn modelId="{418C7E25-B242-46CB-B840-405A4B0FF3B2}" type="presParOf" srcId="{32BCDB90-4487-47C8-A570-8E16F0DF4CEC}" destId="{76AB22CE-E673-4215-AD4A-ECC5F7C540E9}" srcOrd="0" destOrd="0" presId="urn:microsoft.com/office/officeart/2005/8/layout/list1"/>
    <dgm:cxn modelId="{826F7A84-4B72-444B-A034-7B2BBC82234A}" type="presParOf" srcId="{32BCDB90-4487-47C8-A570-8E16F0DF4CEC}" destId="{9148573E-33C7-4B20-A6B8-87E626A66C84}" srcOrd="1" destOrd="0" presId="urn:microsoft.com/office/officeart/2005/8/layout/list1"/>
    <dgm:cxn modelId="{49F74716-D981-4283-8D94-8AEF3D9EC741}" type="presParOf" srcId="{1C4F0326-535F-4A32-B28D-3EA0D76148C7}" destId="{BE79F33F-80BC-417A-8867-5F1803212BA8}" srcOrd="5" destOrd="0" presId="urn:microsoft.com/office/officeart/2005/8/layout/list1"/>
    <dgm:cxn modelId="{BBFD4D21-2C8C-4912-B1B3-F712C5C2DF3D}" type="presParOf" srcId="{1C4F0326-535F-4A32-B28D-3EA0D76148C7}" destId="{EE4644F3-6B4C-4F71-9649-0777AE328F2A}" srcOrd="6" destOrd="0" presId="urn:microsoft.com/office/officeart/2005/8/layout/list1"/>
    <dgm:cxn modelId="{43760012-8173-4BAF-9D2D-3CE9468B9727}" type="presParOf" srcId="{1C4F0326-535F-4A32-B28D-3EA0D76148C7}" destId="{23762F3D-2FE5-4DB8-8FA4-8E34F203A693}" srcOrd="7" destOrd="0" presId="urn:microsoft.com/office/officeart/2005/8/layout/list1"/>
    <dgm:cxn modelId="{67F8CB2A-CDA3-46B9-8636-38CB8E92AE53}" type="presParOf" srcId="{1C4F0326-535F-4A32-B28D-3EA0D76148C7}" destId="{9ECEE932-3C4A-41A1-93E5-C65233A9CDB3}" srcOrd="8" destOrd="0" presId="urn:microsoft.com/office/officeart/2005/8/layout/list1"/>
    <dgm:cxn modelId="{38337D28-D3BB-49FF-9466-3BC24129128C}" type="presParOf" srcId="{9ECEE932-3C4A-41A1-93E5-C65233A9CDB3}" destId="{DFE8CD19-6547-4565-A149-C66ADB886CF4}" srcOrd="0" destOrd="0" presId="urn:microsoft.com/office/officeart/2005/8/layout/list1"/>
    <dgm:cxn modelId="{8D022568-427C-4FF3-89FA-D6BDA1C6AE72}" type="presParOf" srcId="{9ECEE932-3C4A-41A1-93E5-C65233A9CDB3}" destId="{F29FA124-5BA1-4071-BAEA-AD8EC8C01554}" srcOrd="1" destOrd="0" presId="urn:microsoft.com/office/officeart/2005/8/layout/list1"/>
    <dgm:cxn modelId="{B4C3B385-298D-4AE4-AF0B-2234EBF1CC2D}" type="presParOf" srcId="{1C4F0326-535F-4A32-B28D-3EA0D76148C7}" destId="{E2B45451-D6AB-4277-B312-4F19EAFCAD6B}" srcOrd="9" destOrd="0" presId="urn:microsoft.com/office/officeart/2005/8/layout/list1"/>
    <dgm:cxn modelId="{FBF60E19-D47C-4ADD-B790-F57CB8EA070F}" type="presParOf" srcId="{1C4F0326-535F-4A32-B28D-3EA0D76148C7}" destId="{CCDE4DB8-0BC9-477F-9A4E-FD1D7B95A0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53897-E6B5-40CF-AA3F-B1130BB6F2D5}">
      <dsp:nvSpPr>
        <dsp:cNvPr id="0" name=""/>
        <dsp:cNvSpPr/>
      </dsp:nvSpPr>
      <dsp:spPr>
        <a:xfrm>
          <a:off x="0" y="318067"/>
          <a:ext cx="937466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578" tIns="354076" rIns="72757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“Build an anytime, forward-searching, depth-bounded, utility-driven scheduler.”</a:t>
          </a:r>
          <a:endParaRPr lang="en-US" sz="1700" kern="1200" dirty="0"/>
        </a:p>
      </dsp:txBody>
      <dsp:txXfrm>
        <a:off x="0" y="318067"/>
        <a:ext cx="9374660" cy="722925"/>
      </dsp:txXfrm>
    </dsp:sp>
    <dsp:sp modelId="{CD754CE2-4882-4512-BCDC-B673A15876A8}">
      <dsp:nvSpPr>
        <dsp:cNvPr id="0" name=""/>
        <dsp:cNvSpPr/>
      </dsp:nvSpPr>
      <dsp:spPr>
        <a:xfrm>
          <a:off x="468733" y="67147"/>
          <a:ext cx="656226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038" tIns="0" rIns="2480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</a:t>
          </a:r>
        </a:p>
      </dsp:txBody>
      <dsp:txXfrm>
        <a:off x="493231" y="91645"/>
        <a:ext cx="6513266" cy="452844"/>
      </dsp:txXfrm>
    </dsp:sp>
    <dsp:sp modelId="{EE4644F3-6B4C-4F71-9649-0777AE328F2A}">
      <dsp:nvSpPr>
        <dsp:cNvPr id="0" name=""/>
        <dsp:cNvSpPr/>
      </dsp:nvSpPr>
      <dsp:spPr>
        <a:xfrm>
          <a:off x="0" y="1383712"/>
          <a:ext cx="9374660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578" tIns="354076" rIns="72757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We are implementing a search agent, whose purpose is to provide insight and recommend a sequence actions, or ‘moves’ pertaining to user input (or actuators) to optimize a players’ underlying game state, or utility.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Hands on experience building an AI/search algorithm aimed at solving a specific problem/domain</a:t>
          </a:r>
        </a:p>
      </dsp:txBody>
      <dsp:txXfrm>
        <a:off x="0" y="1383712"/>
        <a:ext cx="9374660" cy="1713600"/>
      </dsp:txXfrm>
    </dsp:sp>
    <dsp:sp modelId="{9148573E-33C7-4B20-A6B8-87E626A66C84}">
      <dsp:nvSpPr>
        <dsp:cNvPr id="0" name=""/>
        <dsp:cNvSpPr/>
      </dsp:nvSpPr>
      <dsp:spPr>
        <a:xfrm>
          <a:off x="468733" y="1132792"/>
          <a:ext cx="656226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038" tIns="0" rIns="2480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</a:t>
          </a:r>
        </a:p>
      </dsp:txBody>
      <dsp:txXfrm>
        <a:off x="493231" y="1157290"/>
        <a:ext cx="6513266" cy="452844"/>
      </dsp:txXfrm>
    </dsp:sp>
    <dsp:sp modelId="{CCDE4DB8-0BC9-477F-9A4E-FD1D7B95A01A}">
      <dsp:nvSpPr>
        <dsp:cNvPr id="0" name=""/>
        <dsp:cNvSpPr/>
      </dsp:nvSpPr>
      <dsp:spPr>
        <a:xfrm>
          <a:off x="0" y="3440032"/>
          <a:ext cx="937466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578" tIns="354076" rIns="72757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This is an ‘open ended’ project which allowed taking many creative decisions in the design and implementation of the AI/search agent.</a:t>
          </a:r>
        </a:p>
      </dsp:txBody>
      <dsp:txXfrm>
        <a:off x="0" y="3440032"/>
        <a:ext cx="9374660" cy="963900"/>
      </dsp:txXfrm>
    </dsp:sp>
    <dsp:sp modelId="{F29FA124-5BA1-4071-BAEA-AD8EC8C01554}">
      <dsp:nvSpPr>
        <dsp:cNvPr id="0" name=""/>
        <dsp:cNvSpPr/>
      </dsp:nvSpPr>
      <dsp:spPr>
        <a:xfrm>
          <a:off x="468733" y="3189112"/>
          <a:ext cx="656226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8038" tIns="0" rIns="24803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Other thoughts</a:t>
          </a:r>
        </a:p>
      </dsp:txBody>
      <dsp:txXfrm>
        <a:off x="493231" y="3213610"/>
        <a:ext cx="651326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0498A8-9258-2B4E-8A18-ECF2F3764E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F669-727B-114A-AE54-17FD917121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587AE-5ECB-A343-9D4B-B775C3B836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31D6D-750C-5443-9F51-B405EF8FE8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CA8D7-5AAA-074C-881E-7D1311694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230FC-D3FE-9F4B-B256-E86F83C293BA}" type="datetimeFigureOut">
              <a:rPr lang="en-US" smtClean="0"/>
              <a:t>3/21/2022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86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D4380-7BF3-CD4C-8008-C97774B2FF0A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C0D1-1275-4047-8B4F-692D186C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Information gathering</a:t>
            </a:r>
          </a:p>
          <a:p>
            <a:pPr marL="228600" indent="-228600">
              <a:buAutoNum type="arabicPeriod"/>
            </a:pPr>
            <a:r>
              <a:rPr lang="en-US"/>
              <a:t>Engaging with victim</a:t>
            </a:r>
          </a:p>
          <a:p>
            <a:pPr marL="228600" indent="-228600">
              <a:buAutoNum type="arabicPeriod"/>
            </a:pPr>
            <a:r>
              <a:rPr lang="en-US"/>
              <a:t>Attacking</a:t>
            </a:r>
          </a:p>
          <a:p>
            <a:pPr marL="228600" indent="-228600">
              <a:buAutoNum type="arabicPeriod"/>
            </a:pPr>
            <a:r>
              <a:rPr lang="en-US"/>
              <a:t>Closing interaction</a:t>
            </a:r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0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Trust: People will tend to obey authority figures, even if they are asked to perform objectionable acts.  Police, CEO.  Trust is noy just limited to people, think process too.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/>
          </a:p>
          <a:p>
            <a:pPr marL="228600" indent="-228600">
              <a:buFont typeface="+mj-lt"/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DA60-8C2E-4CBE-84CC-BE2B9B8CF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5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3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8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EC0D1-1275-4047-8B4F-692D186C47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F687045-AC6A-B840-B692-A44D8B4EA87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8248" y="3361115"/>
            <a:ext cx="8730337" cy="1722354"/>
          </a:xfrm>
        </p:spPr>
        <p:txBody>
          <a:bodyPr anchor="b"/>
          <a:lstStyle>
            <a:lvl1pPr algn="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63524" y="5109640"/>
            <a:ext cx="8765061" cy="1484613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B46C2B7-508F-0341-A032-7A75F36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810" y="6973146"/>
            <a:ext cx="2743200" cy="365125"/>
          </a:xfrm>
        </p:spPr>
        <p:txBody>
          <a:bodyPr/>
          <a:lstStyle/>
          <a:p>
            <a:fld id="{BE6DF8EF-2007-D845-9931-8C96B81C2065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74CC17A-5B62-5648-9984-EA43D5F2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4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1BEA23-72F1-7246-A164-28028666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AA458B-A90A-3648-9800-C3ED8D1CA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1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3254B1F2-DE74-DE48-9B23-F7865734CDCB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CCC44DF-4A1B-EA46-9C39-6FD86E03FA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69" y="433084"/>
            <a:ext cx="10084991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 yellow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2151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A17E9AE-74CC-974E-A59D-9F67D70277D3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9C56ED9-10DF-1943-9498-79A2075138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9FBF0479-927B-A542-98E4-29226D22257D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02D85F-9FEA-C84D-B2D9-187282E9C9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1C6EA10-097F-644A-A580-5B78EC159F7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9363325-8F9E-2D4E-A645-3202C53D16F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4"/>
            <a:ext cx="9374660" cy="1536192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</a:t>
            </a:r>
            <a:br>
              <a:rPr lang="en-US"/>
            </a:br>
            <a:r>
              <a:rPr lang="en-US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01922-C11D-0848-B318-BEE61E1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81404"/>
            <a:ext cx="2743200" cy="365125"/>
          </a:xfrm>
        </p:spPr>
        <p:txBody>
          <a:bodyPr/>
          <a:lstStyle/>
          <a:p>
            <a:fld id="{A3C12593-E57C-D24D-89E0-814FECCA573A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70CE-0986-0B44-9615-5D8EE1BA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8140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A337-9DE6-A241-8245-AAACCE87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24704A-19B7-5548-A138-42F47A49DD04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495BE8-C9C6-E64C-8060-6F937018C92C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690F38-0776-BD4B-BAC5-3E6D65010437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E519F3-4C34-4C49-88F1-82E754421A27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A5280A3-C311-C045-B44F-87807E7F788E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2279695-766B-D143-AC48-5FF429066298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700D6E1-EC82-3C41-8556-9450A2BA5DF8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1B3F39B-3C8B-F84A-B15C-11BECE49A930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B28E2E0-49ED-1F4A-8E1F-FEA899D1B8C4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F52A83-4F0E-A742-9360-6448C2837DAB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8A08675-18C9-D949-965A-36180D708953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F41F18E-F31C-BA4C-8365-D8B111D30DF6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580DC7-DEED-0F45-8218-60393CBC1A2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C9EA17B-6CEB-FF45-B027-3C52606AB2F8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4F94435-9761-BE4E-A904-E78EBB0C2A4E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DCEED04-21BF-FF42-BE4F-1CD693AC229A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7419144-00A2-074D-864F-A87D8F319727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2A710E2-1683-C040-BC00-048584934C1A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4614685-C2F0-AF4E-8C6C-596125DBA9FE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E7F062D-565F-8C4D-99DD-071F095564EB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6A2A342-0014-D048-A21F-0F7DBFE18B3F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5F2DE3E-B19B-B848-8F94-19BDACC325F2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61BD899-699F-5844-BAC2-BA6F4D9F6AB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09182F-31F3-9D46-AD1B-515D3739C538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EDF8F28-BCA5-2C49-9EDC-6E562E89E778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748938F-AE73-A94E-B015-E785E8446977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DC58E4B-E3FB-0C40-B0E9-0CC5074EBDB9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C73A072-A486-F248-B3C3-80C4FD0F0479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3E0FBF9-0DA0-0B4F-A68A-9898E6A3D69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FE8AE27-055C-474B-BC6B-8FBB3A905A53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314E0-F3F0-A144-8E97-4725893C5417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E9DEB25-9F16-F149-8717-584B1A92CC38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4FEEA2C-56D5-BF47-A02D-66CD4D00EA4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1189EEB-CBAE-D849-90C4-39A9FB8B7B3C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6390BC-50FD-3446-83A4-223A0200D58A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276F202-71C4-494F-BD24-470898879724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0CC160-5DD6-DF4F-9AA5-A3B4959B0B34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0740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B6D97685-78C0-5546-A48A-5C8F675016BC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2625901-9525-994B-9158-3552A11BE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3C196CE-6795-D746-8522-0E1C0744D29D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408670" y="2008479"/>
            <a:ext cx="9374660" cy="425164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24C216-6B33-BF48-8D66-076994EDDC4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9376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1E8032A-11C7-324E-AB8C-B1A451A30B7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08670" y="433084"/>
            <a:ext cx="9374660" cy="1536192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 black</a:t>
            </a:r>
          </a:p>
        </p:txBody>
      </p:sp>
    </p:spTree>
    <p:extLst>
      <p:ext uri="{BB962C8B-B14F-4D97-AF65-F5344CB8AC3E}">
        <p14:creationId xmlns:p14="http://schemas.microsoft.com/office/powerpoint/2010/main" val="11597817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ight Triangle 92">
            <a:extLst>
              <a:ext uri="{FF2B5EF4-FFF2-40B4-BE49-F238E27FC236}">
                <a16:creationId xmlns:a16="http://schemas.microsoft.com/office/drawing/2014/main" id="{C60E9441-1FD6-904F-BCC7-4084EFDDA49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1D47BA30-0D14-644E-8E81-63016F622B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4CE14274-8880-4E45-A40C-79F7BA16740A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8EE9-40E1-3641-9D1D-9F67FEDA57F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DAA728-1DA3-8E42-A77E-C84D42DEEB2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968418-1879-AA41-BFD8-BB91A013303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331EAE-9525-FC47-A59F-F3890B955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670" y="433083"/>
            <a:ext cx="9374660" cy="1536192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Standard content slide</a:t>
            </a:r>
            <a:br>
              <a:rPr lang="en-US"/>
            </a:br>
            <a:r>
              <a:rPr lang="en-US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47CE-9F3D-8D4E-B8B1-6FDD9A6E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2005159"/>
            <a:ext cx="9374660" cy="435088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015B-7FFC-964B-8CDF-F5481329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3100"/>
            <a:ext cx="2743200" cy="365125"/>
          </a:xfrm>
        </p:spPr>
        <p:txBody>
          <a:bodyPr/>
          <a:lstStyle/>
          <a:p>
            <a:fld id="{6E14A0AB-8F82-CE41-B8A2-C5D934024AB4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873F-AF45-0641-B7BA-776874C7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31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B508-385D-DB44-9CC7-4E89192C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ECA82C-868A-BE45-ABEB-75BF4D8E2D5C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3F07D6-A50F-054A-8BDE-A8823BCF6F9D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A20C4-D9D4-3049-B94F-6D53B1CE6B9A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B5C020-488B-DD4A-A46A-3AAF3987F396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11619A-02FE-434A-86F1-83148CB6AA34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F3E3DD-4C2A-4B48-A7B3-F0F5B4868C62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C94DE1-2BF0-A842-A331-4F3F6AD6C004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526246-F0ED-AC4C-B31E-9B2D9705BE4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CB36CB-BACC-D847-BD68-30EE4C8345F8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F2A908-1D76-4543-A8C6-1260E1AEFB47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B6A7F8C-8F12-234C-9BB6-48CCADBFD37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B539FB-D601-014F-917F-DD5575C76392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A32918-1709-234F-9564-553C95A1721D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0088EB-597B-354A-BF6C-C23BBEBFB1E2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61B519E-E76F-C748-861F-8BA59F9138AB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80D81C-91B4-664C-AF29-330842C7D7E6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6C8E0F6-EC2E-E441-AF1C-F0273F63A2A4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02C6D0C-0589-AC4A-B527-89D6F5519092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B86CD02-1FFC-CA45-BAE2-9438358D124E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F56182-FA2D-AB45-8DB4-26C020477CF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8FE003-8554-EE48-BC2A-8993C204CFB4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9DAF3C-D720-6D4E-8234-BFABD7841BA1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3B3BE7-1D3E-1A4A-ABDE-BE87CDF96244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9069B3E-72D9-AE43-91B5-DB8F611B5F2C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4138E5-56BE-ED4E-A818-81CEF431A774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9C879A-7A44-E141-927F-A9E7B9C0BD08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0BFAF72-AD64-3A49-97B9-96E68BB752A6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75E352-2443-AC4B-A248-B41D84A9CBFE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D5AF38-C6C1-964B-9AFF-297AEF1961CA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8E0402-BC8A-0D4F-A81A-CA6FBE6A85D9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B13B8F-2D8E-CE4D-A523-E1223FBC4FA1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61D9E7F-B0C1-484D-AEE7-067AD54AA148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88FBAF2-E5F0-8D44-BFD5-D1E9A9D50C45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0D28DB4-D481-F044-9EE4-738022A1B840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5C8E641-E01D-4D46-9B8F-F5A99CC3CAC6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FE2B5B1-FED9-274F-A28E-E698EF16EC9D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88BAC83-E677-4549-B008-45DCF630B279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5902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132">
            <a:extLst>
              <a:ext uri="{FF2B5EF4-FFF2-40B4-BE49-F238E27FC236}">
                <a16:creationId xmlns:a16="http://schemas.microsoft.com/office/drawing/2014/main" id="{C064EFD0-50A1-C341-B782-5ECDA61747F3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F8EC99D2-CE8A-794D-9DCA-624B2B397B57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8501CCA-D6C5-C240-97FF-2267ED832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yellow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3/21/2022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24BCD7-E540-4B4E-B620-FCEB8BF552F6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C27B67-5B86-6D48-9AB9-6075E00B5967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27DC46-73E3-4149-91AB-5C889234EE52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E8C6B4B-F5D8-974D-B3B9-F658294A3C9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D1ABECD-CC2E-7940-98B0-F0F4B713C8E1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1B0D0B-857E-DA44-8096-22453D4534FC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BC3456-38A3-B640-AB20-07121145B943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0AD479-7A34-7847-AB1D-03380B7BBB97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22F0A9-D309-534F-8FCB-7829C2032D5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70DA78-F658-4341-969B-10E66CBC2DEC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FCB1C9-2A94-5A42-842F-CE5AD272504F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2EC8BCF-32F9-224D-8F5B-A02BF975AFA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96A581C-8105-E342-9B99-93C41207B02E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7778446-614D-C246-AF44-36FC8D33B61B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8C1D17-4BD2-9443-AED9-5B8C26FFEEAC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7D66B57-C382-EB43-8C6D-CF59F47A81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E1EBCAD-E212-154D-B1B3-8AFA69150CF2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4F7C1EB-C325-0247-B4D0-628F255D96EB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AE64C8-C2E2-4944-B022-15D7DE67F4AC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568DC8-E477-5E46-8ABC-C40E72B9EDEC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245B211-A0EF-BC4C-A740-7D24E9CC7A0B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8F3C0DE-799F-7B4A-948A-D818CB48B71E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4D00E87-4977-244F-A682-8BF5983D3E43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4A30FB-5EAB-2747-91C2-D223BFAB52C3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0F5AE9-61D8-584B-8F0C-9CEF4685F8F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05F4BAA-D7E9-7B4A-8E4A-B993B8DD909A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58AFE56-DB22-2B45-99C5-FC77944A2593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2B2ABFD-62BF-FC40-9105-F7A444BCA25F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8DF7FD-F870-6C44-8BDB-6D6949CE3C55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DAEF0-3E7D-2D48-BB65-E6C5F6B7AFD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1A6EC4C-D6E3-624C-A15A-B82138E5B100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81FF334-65C4-8546-B9E8-88FC7CBE0331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3CD4BF7-6AC8-B947-BC57-71EDAFF10795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9E49BFE-E7D4-1048-9E68-9916E0E01819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4897D97-FB47-F74F-B722-049D4F7372E6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4C11EE1-4578-FB4F-95FA-54FA61FBF693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7047CFA-F387-224E-9C7F-7A2A2F4C95DB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9564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F295A591-2654-E943-B92A-2B9F4F944A4B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A9AE962-E2E1-644E-ADB8-718FD035AD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A697FC7B-5768-4044-BEA1-8C0CCEC9A51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B717E1-8CC3-E94D-9C63-D56A799E73A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2BEB051-CE81-8F4E-BC18-8261C3DB164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A0BC87-C13A-C64A-A523-DDBB69B6F24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chemeClr val="bg1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yellow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3/21/2022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EDA44F-3DEF-5B48-BD6F-D1DF6D8E0BFC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DE260D-679E-DE47-A233-0DACDE0A5125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07B1DA-36DE-2645-95EF-07193EB347E3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91F1877-5BC6-0349-B2BE-5F99108A55EF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3D972E-1202-D748-A707-FDDBCAEA58E7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82144F3-2215-E74A-95E7-1614A63026EC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3599A84-5733-C441-8C29-D045A0C2397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C5436A2-C105-3146-AAFD-F71F00A7135D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964FFF0-5AA6-7C4A-812D-56ED76C57B7F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8ED248-129D-B549-845D-DE34D9EA9F47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840A42-A4CC-6E45-9C6B-629FB97D11F2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16D6D2F-B990-BF49-BE4A-15721B8C457F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745831-395D-644C-93E6-9232E9D12CBB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E6F430-8BFB-7547-BAED-FBB38E4D7422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60BBB1-09C4-BD42-BCBC-FD974A8B314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DA60A0-2CBE-7A4A-951B-C5FB71EB4BD2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CFA6BFC-EEB3-F343-A813-D08F45F326CC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ACE3B3-9675-6742-BF62-32280371031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40A8AA-9C80-2048-91AB-C5B62C3BE19F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07D5876-6C74-EE41-BC3D-61B816557777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BB8FD1B-0AFB-034C-A4F2-F3B9E0DC70ED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397EC44-DB20-774E-BE56-410A5CDFF508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A4EFE79-9409-8C4F-A47C-8DD99FBB8510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ED151B-D6EB-7F42-A103-EBE4C7D08F0A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47635F0-9A1E-4B45-85E6-6878F6620CEB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5F792B3-080D-6342-9286-F11697A073ED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E8CA437-AE04-634B-89C0-FBAC600F978C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D4B57D-A3FE-9D45-BBC9-223202E8E8A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9B71A07-9631-294E-9309-22FEA2FBACAA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7846355-45AD-CB41-9B1A-EDF158CE40B6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8DBA6BC-D544-C944-82C4-F1749EC8F749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8D32AE3-F6B2-324E-95FF-B04C3B960C02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423D743-24E2-D44E-9D9A-3ACAC8DFA014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188BA85-D7E0-FD4E-A499-B424DF8D45E9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CD83C0-C276-524D-A3C0-E5DAB264A500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B0831B9-DFB4-F746-857B-C60F45968960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61EC368-388B-614D-89BD-C245C1E706A6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646434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>
            <a:extLst>
              <a:ext uri="{FF2B5EF4-FFF2-40B4-BE49-F238E27FC236}">
                <a16:creationId xmlns:a16="http://schemas.microsoft.com/office/drawing/2014/main" id="{A3C4F814-5BC6-7C41-A305-1920B296EA5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89FE248B-2D3C-484D-938B-1A5AA9C4B703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446E42-CC04-794E-9566-F6119D2782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EC3B8C7-06F7-AE45-B4D4-44649D3044E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E0C031-63BC-F647-A069-413D9C134E0D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AEB4B9-E0A7-F44B-88C7-D22B53FFE0A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B393C1-A678-384B-AFB8-35441364182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921CE6D-F1D7-C546-ADFD-3A0C8B876457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0B7B9B-FC4B-AF4B-88DF-63A1B949C38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0513FB-B357-D444-834C-4419F8146BB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BDCE802-B03E-1A4B-A49A-8CC4D98B788A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938261-3CF6-9C41-961B-B19EA7FE41B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4B90D0-7D8A-2847-9665-D0D5246B4CB5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9B1D43-E692-0B42-8E67-778649AE80A0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AB509DF-3C79-1D45-91BC-40EA7C49BC71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8FE6DD2-EF90-414D-941E-5AA197D59344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EB4573-3388-0A48-92AC-467F7AAAC005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918B1D-F3A5-704E-AF69-5ECC8A89FBA8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5F71036-8EF9-5841-BDC7-0373F616745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CBCA55-C636-B34F-A77A-0D8C0CE1EEE5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9FA3D28-BCE9-264D-8DDA-9D8ADAA6F85B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BBF30EE-0F02-8C4E-B439-2D83B08594CC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3A6EBFB-A023-7F40-9746-C4A399B9789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04D4232-C0EA-734D-86F3-AE4E2EA38D63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2552185-014B-AE49-9A54-E177A29D4714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859F9FE-144D-9E4D-8564-D6671BDAC95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56C9E5D-465C-DD47-B6FA-5BCA32ECF2A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E7896C-B135-7644-B449-6E6E0539817C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1F98D5-461D-C64B-93FF-185119723BAE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8C46AA3-3779-6848-80A8-33AB143ECB0E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45BBB23-A29D-EB43-A0F0-47F4A37EEB44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EC09BB3-78DE-394D-8BA4-F2A256DFCDC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5315B45-E2D5-7C4A-AED2-CACAE2253A1C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72284CB-43E9-9E42-B118-F3E82F807E8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4D1B05F-CD81-EC4D-B86F-9CA78EEED41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C6CD11-A7A1-A14F-B6B3-D5D0DC948B86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DE787C2-2379-AC40-8134-F016015C5BFD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4C53EF9-FA59-3C45-97B6-3492CCE226B7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0F7981E-5A8C-C944-BB7E-CF8DDF55E69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CAC7108-3D24-A742-ADE5-422FCC8FDA20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469984" y="433083"/>
            <a:ext cx="9883815" cy="1542616"/>
          </a:xfrm>
          <a:noFill/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458408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096000" y="2176524"/>
            <a:ext cx="4343400" cy="4235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745A4B-AFA4-934E-8E96-1885273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4974"/>
            <a:ext cx="2743200" cy="365125"/>
          </a:xfrm>
        </p:spPr>
        <p:txBody>
          <a:bodyPr/>
          <a:lstStyle/>
          <a:p>
            <a:fld id="{DF6941DB-9507-374D-A086-C782A5B16465}" type="datetime1">
              <a:rPr lang="en-US" smtClean="0"/>
              <a:t>3/21/2022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11B4C9-AAB5-B947-9E11-6AA20B8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49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2B003B-736E-E84D-A64C-E8A88160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379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EEE9B1D6-AAD1-3545-AE5D-D3FA4A13FC25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799D6CC4-63E5-4C4B-8484-08026B3A8C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D47FE2F-4BC3-FB4A-8D1B-10635CBC0A65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BD9291-1D8F-2A49-91BB-70BAD294796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F963A6-6BAF-994F-AC19-4E8ABDB79C7C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0EDB084-0C51-1F42-86B9-4F19042AE371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61736-F48F-E24C-AF5B-5E539298027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433083"/>
            <a:ext cx="10515600" cy="1542616"/>
          </a:xfrm>
          <a:solidFill>
            <a:srgbClr val="F2F2F2"/>
          </a:solidFill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slide</a:t>
            </a:r>
            <a:br>
              <a:rPr lang="en-US"/>
            </a:br>
            <a:r>
              <a:rPr lang="en-US"/>
              <a:t>black 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BDF3-E8FE-354F-98F6-E0B19FD92BE3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120674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9CFF-EB28-BB4D-A0D2-4E4AAB8BA9D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191865" y="2095499"/>
            <a:ext cx="4572000" cy="41656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E77B99-D0CC-BC4B-AF5B-F236BB7C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11670"/>
            <a:ext cx="2743200" cy="365125"/>
          </a:xfrm>
        </p:spPr>
        <p:txBody>
          <a:bodyPr/>
          <a:lstStyle/>
          <a:p>
            <a:fld id="{14536A64-BD92-0642-B7AA-4F80979226B1}" type="datetime1">
              <a:rPr lang="en-US" smtClean="0"/>
              <a:t>3/21/2022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8F08873-E201-F147-8999-A2B67468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167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43CC37-B46D-254D-A901-6AD7361E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F2DCFD-E0B6-A44E-9E0C-5EAC6D75E91E}"/>
              </a:ext>
            </a:extLst>
          </p:cNvPr>
          <p:cNvGrpSpPr/>
          <p:nvPr userDrawn="1"/>
        </p:nvGrpSpPr>
        <p:grpSpPr>
          <a:xfrm flipV="1">
            <a:off x="-324544" y="6523115"/>
            <a:ext cx="5257800" cy="30177"/>
            <a:chOff x="3595234" y="2109401"/>
            <a:chExt cx="5259262" cy="2743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3A9C57-DC26-5947-B664-B7DFD51FEB68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F573672-ABB1-B146-BBB0-B70C01E3F084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E1423C-88FA-D149-B5FC-E3D84D81A191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0E856B-62D4-0340-96C2-DDC60DE81E2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5370A2-6A7E-6748-97D9-DD5457D844F0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F9EF16-DE2E-764C-A164-749B7D73FDA3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AF4F10A-7BD5-7C46-8296-E37510E026DE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BE72D0E-7F84-FC46-8541-A5B3A68B5E9B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BB36AD7-804E-D947-A3EF-78B02EF7B7A0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2B39835-3A82-EF4F-8B17-2A3EEF2C5202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863DA7-4E4D-F54F-A120-F511F072A080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2F884D8-4693-9346-BCC5-34FCC718AB77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99CCFBF-763F-D74A-9B59-CAEFC86FE0BC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C2633B5-A054-D94B-B713-2EEFD5501540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B3561A-224C-3A44-8D2A-DCEE9787EF7E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AD653AC-DF3F-744A-97DD-6AE441085678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95FA03-C7B5-3C4A-97B3-C0D0722191A6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2EC0F0-0FC7-ED40-9B42-627E69C1D8F6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C235B62-1BF7-4042-9AD3-3DF5EE6FE273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86ACCE-3B4E-984B-B60B-594FF838E5E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DB24613-5B70-0945-B963-B9A1BADF68FE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08FA889-E58F-8D4C-B318-858EBA84CD26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44B35B5-B6F0-A943-8428-CD75B1C6B5A6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DBF2605-6C19-0A4D-A21F-028FCA8E987E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A053714-9743-CB4D-999C-0200B62542DC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7F94A66-D8FD-124D-BA3E-709AC923DDA1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17827B1-6077-3045-8E91-04DFDF8DC7B1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362E3CB-1CCA-C04D-B13C-CF8D539FE1FB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9A415B8-E001-2D43-8E20-24F5AD5374A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D4F791A-31DE-494B-B9EA-27CB6AE76350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80FAAE4-1E3E-3E4B-9C9E-05155F3C0717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1228C7A-A32F-154C-BB78-E122F452968D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0C8BA22-4298-544E-81B2-1FBFEBFA97C2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ADEF9D8-0EB1-B24D-9D79-3B085E64B0F1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F85B857-A8AF-654E-83EB-AAD350101AB9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6BDFE0F-27C8-0E40-B285-1C9FC6FBA894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868574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>
            <a:extLst>
              <a:ext uri="{FF2B5EF4-FFF2-40B4-BE49-F238E27FC236}">
                <a16:creationId xmlns:a16="http://schemas.microsoft.com/office/drawing/2014/main" id="{37FD260E-A52B-7843-936B-8B65B781B2D5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D5D440D6-4E7F-3A4B-9484-E0106D6673DE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FF3A1F2-40F9-A54F-8525-3DCC851341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D87FFD8-5271-CD40-A02B-815E1824E4A9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EFDB54-0352-7B46-AB2D-6D2FF4E553D1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DA968B-ECB5-2C47-AC44-513A85A31539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EC65B68-BD46-D046-97D6-EDE8DA68959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C21B5C-6A76-3748-B6E4-43F3B3B436D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77BF63-C995-0040-BE2C-3B91310A1E1F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1A6D00-A9AA-974A-A631-9DC2C9749115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60B641-BDF8-CE44-BAB0-C1F167E36B3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0BC910-793F-E645-B3CA-05D34DAF4DF8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4316AD-28F6-6045-8D58-F7C1D8EA3B12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5E9E7A1-F59F-EE4E-B37E-DEAED40F3317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B447114-161E-364B-931D-54F9AF115751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D9BD43-83BB-E945-8C37-6221E2B3743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83F98F-B962-9344-B8B8-C7F708271A57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E29FF9-30CE-7B44-BF87-B86AA7AE3AD2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183628E-77BD-6641-A51E-AC0318DA3B99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0E6124A-2789-1841-9AD5-03DC424CF72D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013920-9B13-F64B-8DF3-5D27521EF5E7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61A6561-FA9D-E24E-BB63-8ABDA29D9A6D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CC7445-C46A-A345-A8AF-F948E0D4BFC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4D75BB-A14D-FF48-913A-F976F8F336D6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C5A92F5-B036-B848-AB2A-4E061B80FFFD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374A8F0-FBC1-A046-BFCE-406E0B1E78FC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99CDB4E-CE07-D14D-9070-C5EBC5C7977B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95543F-4AE4-D243-BB03-9DA67C1B0412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C88BFFF-77E2-0E46-897A-F25CFC86080D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EA42D7E-2204-8A46-BF8A-685BFA1B31C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ABDB00-B48B-8845-84EB-050E29628E79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3F34AE-254E-4F45-ABA1-9033B2D730C1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53976D-E18F-1247-953D-7B5CED942AFF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37700E4-8EEC-C740-94A2-DF0FC60E706C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E9F34E5-C9D5-1743-A80E-E4D12A6F1FC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B70B1FF-E5C6-084B-B150-8FE3324301FC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BD369D8-F0CD-C049-9E88-3D8D6ECA843C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941DC71-4CC5-6446-A5FE-81203C7E6C69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0B9962-FD6B-0144-BDC1-7F38EDBE1B77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EF50D87-1C93-B640-A03B-83576288E124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yellow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3/21/2022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982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Yellow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6DFC973C-F3EC-FE4E-A22C-CE7022EA2AC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ED504775-24A2-3B40-B820-30DC1DB1C5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1A9E81D-76B4-EA49-884D-88ACDCDDAFC6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503D3B-5F65-B444-846F-AD135313B37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41521F-F6B8-9C4F-BC56-9A05EDE17B0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E018E98-8046-B848-9AB5-9D574239423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chemeClr val="bg1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yellow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3/21/2022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5B5A37-4133-5B4A-88C5-604272DD9E22}"/>
              </a:ext>
            </a:extLst>
          </p:cNvPr>
          <p:cNvGrpSpPr/>
          <p:nvPr userDrawn="1"/>
        </p:nvGrpSpPr>
        <p:grpSpPr>
          <a:xfrm>
            <a:off x="-318119" y="6522910"/>
            <a:ext cx="5257800" cy="27434"/>
            <a:chOff x="-156114" y="6592219"/>
            <a:chExt cx="5257800" cy="2743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BE78C8-82A7-824B-86C3-DAEE51261EB1}"/>
                </a:ext>
              </a:extLst>
            </p:cNvPr>
            <p:cNvSpPr/>
            <p:nvPr userDrawn="1"/>
          </p:nvSpPr>
          <p:spPr>
            <a:xfrm rot="19032733" flipV="1">
              <a:off x="112537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3941FA-4A15-9041-8575-B29E2C3D2790}"/>
                </a:ext>
              </a:extLst>
            </p:cNvPr>
            <p:cNvSpPr/>
            <p:nvPr userDrawn="1"/>
          </p:nvSpPr>
          <p:spPr>
            <a:xfrm rot="19032733" flipV="1">
              <a:off x="9829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ED2248A-EA92-8144-97F7-0F7EF7618449}"/>
                </a:ext>
              </a:extLst>
            </p:cNvPr>
            <p:cNvSpPr/>
            <p:nvPr userDrawn="1"/>
          </p:nvSpPr>
          <p:spPr>
            <a:xfrm rot="19032733" flipV="1">
              <a:off x="84059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34D21D-FC71-4645-89A1-58B83020DA08}"/>
                </a:ext>
              </a:extLst>
            </p:cNvPr>
            <p:cNvSpPr/>
            <p:nvPr userDrawn="1"/>
          </p:nvSpPr>
          <p:spPr>
            <a:xfrm rot="19032733" flipV="1">
              <a:off x="6982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D8B0343-DECA-2D49-80F7-30E289974C0B}"/>
                </a:ext>
              </a:extLst>
            </p:cNvPr>
            <p:cNvSpPr/>
            <p:nvPr userDrawn="1"/>
          </p:nvSpPr>
          <p:spPr>
            <a:xfrm rot="19032733" flipV="1">
              <a:off x="55582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A357135-0A40-774E-A638-EBCE25CAE12E}"/>
                </a:ext>
              </a:extLst>
            </p:cNvPr>
            <p:cNvSpPr/>
            <p:nvPr userDrawn="1"/>
          </p:nvSpPr>
          <p:spPr>
            <a:xfrm rot="19032733" flipV="1">
              <a:off x="41343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05F14C6-A212-5B45-A6F9-3086B2C6FB5F}"/>
                </a:ext>
              </a:extLst>
            </p:cNvPr>
            <p:cNvSpPr/>
            <p:nvPr userDrawn="1"/>
          </p:nvSpPr>
          <p:spPr>
            <a:xfrm rot="19032733" flipV="1">
              <a:off x="27104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0189D3-442F-3C4F-85EA-8336B02E4ABA}"/>
                </a:ext>
              </a:extLst>
            </p:cNvPr>
            <p:cNvSpPr/>
            <p:nvPr userDrawn="1"/>
          </p:nvSpPr>
          <p:spPr>
            <a:xfrm rot="19032733" flipV="1">
              <a:off x="12866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CEA8D98-154E-A948-839C-05880B75409A}"/>
                </a:ext>
              </a:extLst>
            </p:cNvPr>
            <p:cNvSpPr/>
            <p:nvPr userDrawn="1"/>
          </p:nvSpPr>
          <p:spPr>
            <a:xfrm rot="19032733" flipV="1">
              <a:off x="-1372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0F763B-545B-154D-9F86-4991BDFF38D4}"/>
                </a:ext>
              </a:extLst>
            </p:cNvPr>
            <p:cNvSpPr/>
            <p:nvPr userDrawn="1"/>
          </p:nvSpPr>
          <p:spPr>
            <a:xfrm rot="19032733" flipV="1">
              <a:off x="-15611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40E8CA-8DE1-8A4F-9060-7D26F3DA0609}"/>
                </a:ext>
              </a:extLst>
            </p:cNvPr>
            <p:cNvSpPr/>
            <p:nvPr userDrawn="1"/>
          </p:nvSpPr>
          <p:spPr>
            <a:xfrm rot="19032733" flipV="1">
              <a:off x="24068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E185297-9272-BB4C-A3A7-271080C8D36E}"/>
                </a:ext>
              </a:extLst>
            </p:cNvPr>
            <p:cNvSpPr/>
            <p:nvPr userDrawn="1"/>
          </p:nvSpPr>
          <p:spPr>
            <a:xfrm rot="19032733" flipV="1">
              <a:off x="212208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0666C48-86FC-A141-AD2E-3950045438C4}"/>
                </a:ext>
              </a:extLst>
            </p:cNvPr>
            <p:cNvSpPr/>
            <p:nvPr userDrawn="1"/>
          </p:nvSpPr>
          <p:spPr>
            <a:xfrm rot="19032733" flipV="1">
              <a:off x="197969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13E81F-542B-E948-B096-7D07940759D3}"/>
                </a:ext>
              </a:extLst>
            </p:cNvPr>
            <p:cNvSpPr/>
            <p:nvPr userDrawn="1"/>
          </p:nvSpPr>
          <p:spPr>
            <a:xfrm rot="19032733" flipV="1">
              <a:off x="183731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0A6FC2-C03A-224F-A2B9-67CFD86C5D64}"/>
                </a:ext>
              </a:extLst>
            </p:cNvPr>
            <p:cNvSpPr/>
            <p:nvPr userDrawn="1"/>
          </p:nvSpPr>
          <p:spPr>
            <a:xfrm rot="19032733" flipV="1">
              <a:off x="16949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3485CF-A5F8-B645-A621-F34A3DBD607E}"/>
                </a:ext>
              </a:extLst>
            </p:cNvPr>
            <p:cNvSpPr/>
            <p:nvPr userDrawn="1"/>
          </p:nvSpPr>
          <p:spPr>
            <a:xfrm rot="19032733" flipV="1">
              <a:off x="1552535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D0B490-F059-4541-B177-9E150BF8696F}"/>
                </a:ext>
              </a:extLst>
            </p:cNvPr>
            <p:cNvSpPr/>
            <p:nvPr userDrawn="1"/>
          </p:nvSpPr>
          <p:spPr>
            <a:xfrm rot="19032733" flipV="1">
              <a:off x="14101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A8C78A6-5B41-F546-B027-16D633802238}"/>
                </a:ext>
              </a:extLst>
            </p:cNvPr>
            <p:cNvSpPr/>
            <p:nvPr userDrawn="1"/>
          </p:nvSpPr>
          <p:spPr>
            <a:xfrm rot="19032733" flipV="1">
              <a:off x="126776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C4834FB-21A5-164E-AC28-F0D5879F4522}"/>
                </a:ext>
              </a:extLst>
            </p:cNvPr>
            <p:cNvSpPr/>
            <p:nvPr userDrawn="1"/>
          </p:nvSpPr>
          <p:spPr>
            <a:xfrm rot="19032733" flipV="1">
              <a:off x="354595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9973FA-AC2D-6341-9E4C-0457302E3966}"/>
                </a:ext>
              </a:extLst>
            </p:cNvPr>
            <p:cNvSpPr/>
            <p:nvPr userDrawn="1"/>
          </p:nvSpPr>
          <p:spPr>
            <a:xfrm rot="19032733" flipV="1">
              <a:off x="340357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578381C-E618-8146-A754-42EA5EF85C66}"/>
                </a:ext>
              </a:extLst>
            </p:cNvPr>
            <p:cNvSpPr/>
            <p:nvPr userDrawn="1"/>
          </p:nvSpPr>
          <p:spPr>
            <a:xfrm rot="19032733" flipV="1">
              <a:off x="326118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BDC864C-38E3-E443-B2CA-DB0E90F6F9F4}"/>
                </a:ext>
              </a:extLst>
            </p:cNvPr>
            <p:cNvSpPr/>
            <p:nvPr userDrawn="1"/>
          </p:nvSpPr>
          <p:spPr>
            <a:xfrm rot="19032733" flipV="1">
              <a:off x="31187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8AB2C9-2572-3742-8B2E-5D7F8A8C6639}"/>
                </a:ext>
              </a:extLst>
            </p:cNvPr>
            <p:cNvSpPr/>
            <p:nvPr userDrawn="1"/>
          </p:nvSpPr>
          <p:spPr>
            <a:xfrm rot="19032733" flipV="1">
              <a:off x="2976409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2F9DDD4-6C7F-9843-9744-C2FEBD0E6760}"/>
                </a:ext>
              </a:extLst>
            </p:cNvPr>
            <p:cNvSpPr/>
            <p:nvPr userDrawn="1"/>
          </p:nvSpPr>
          <p:spPr>
            <a:xfrm rot="19032733" flipV="1">
              <a:off x="283402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95C0E68-2D45-3840-BA96-18C701B27CA0}"/>
                </a:ext>
              </a:extLst>
            </p:cNvPr>
            <p:cNvSpPr/>
            <p:nvPr userDrawn="1"/>
          </p:nvSpPr>
          <p:spPr>
            <a:xfrm rot="19032733" flipV="1">
              <a:off x="2691634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C284CD-3FB7-7A43-8B04-25B2FFDCAF26}"/>
                </a:ext>
              </a:extLst>
            </p:cNvPr>
            <p:cNvSpPr/>
            <p:nvPr userDrawn="1"/>
          </p:nvSpPr>
          <p:spPr>
            <a:xfrm rot="19032733" flipV="1">
              <a:off x="2549247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A4C6DF-F853-0E48-B94B-A2168175D29A}"/>
                </a:ext>
              </a:extLst>
            </p:cNvPr>
            <p:cNvSpPr/>
            <p:nvPr userDrawn="1"/>
          </p:nvSpPr>
          <p:spPr>
            <a:xfrm rot="19032733" flipV="1">
              <a:off x="226447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4F22BF8-3104-F94E-AF06-EA11482C5A44}"/>
                </a:ext>
              </a:extLst>
            </p:cNvPr>
            <p:cNvSpPr/>
            <p:nvPr userDrawn="1"/>
          </p:nvSpPr>
          <p:spPr>
            <a:xfrm rot="19032733" flipV="1">
              <a:off x="4827442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C18D10A-9494-C842-9553-138345DCC565}"/>
                </a:ext>
              </a:extLst>
            </p:cNvPr>
            <p:cNvSpPr/>
            <p:nvPr userDrawn="1"/>
          </p:nvSpPr>
          <p:spPr>
            <a:xfrm rot="19032733" flipV="1">
              <a:off x="468505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4CD781F-EEEB-8841-87BF-3C5ACE9462CA}"/>
                </a:ext>
              </a:extLst>
            </p:cNvPr>
            <p:cNvSpPr/>
            <p:nvPr userDrawn="1"/>
          </p:nvSpPr>
          <p:spPr>
            <a:xfrm rot="19032733" flipV="1">
              <a:off x="4542670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9D8E21D-6E44-124C-ACD8-D2DE52C429C6}"/>
                </a:ext>
              </a:extLst>
            </p:cNvPr>
            <p:cNvSpPr/>
            <p:nvPr userDrawn="1"/>
          </p:nvSpPr>
          <p:spPr>
            <a:xfrm rot="19032733" flipV="1">
              <a:off x="440028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E8ED597-5AD0-DB4F-BE1B-E6A14DEEAE9D}"/>
                </a:ext>
              </a:extLst>
            </p:cNvPr>
            <p:cNvSpPr/>
            <p:nvPr userDrawn="1"/>
          </p:nvSpPr>
          <p:spPr>
            <a:xfrm rot="19032733" flipV="1">
              <a:off x="4257896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39CE01A-6C53-7249-8CDF-D768B5FA025F}"/>
                </a:ext>
              </a:extLst>
            </p:cNvPr>
            <p:cNvSpPr/>
            <p:nvPr userDrawn="1"/>
          </p:nvSpPr>
          <p:spPr>
            <a:xfrm rot="19032733" flipV="1">
              <a:off x="4115508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E950E3-0608-944F-955F-1C19CB4FB809}"/>
                </a:ext>
              </a:extLst>
            </p:cNvPr>
            <p:cNvSpPr/>
            <p:nvPr userDrawn="1"/>
          </p:nvSpPr>
          <p:spPr>
            <a:xfrm rot="19032733" flipV="1">
              <a:off x="3973121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D862F6C-3A60-684F-AF24-0767A62B744A}"/>
                </a:ext>
              </a:extLst>
            </p:cNvPr>
            <p:cNvSpPr/>
            <p:nvPr userDrawn="1"/>
          </p:nvSpPr>
          <p:spPr>
            <a:xfrm rot="19032733" flipV="1">
              <a:off x="3830733" y="6592221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E98B9B3-418C-694B-93F7-8E86135F5F45}"/>
                </a:ext>
              </a:extLst>
            </p:cNvPr>
            <p:cNvSpPr/>
            <p:nvPr userDrawn="1"/>
          </p:nvSpPr>
          <p:spPr>
            <a:xfrm rot="19032733" flipV="1">
              <a:off x="3688346" y="6592219"/>
              <a:ext cx="27424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6049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" y="5"/>
            <a:ext cx="12191984" cy="6857991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0637193-01CC-B04A-BBD1-19FA97FA894F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B999D-5F27-6F41-83C6-4C6558EB3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388503"/>
            <a:ext cx="970633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137028"/>
            <a:ext cx="9717911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3882-669B-3249-BB2D-9A4C0D16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558294E7-D0BD-8547-B6AB-5CF7C7EDE6F0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B482-8197-4449-85DE-B5C4078E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74B0-0DA0-084E-A138-D6F4B73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4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BB0F38B5-B0AE-9C4E-B452-D5E0BEB7997A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C7597F69-8A63-3F43-9DA9-8B0279F0BB72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4B700D8-3A15-8340-9C01-4D4BCA0944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B05A8BAC-89C7-DD49-B983-2792BFEF903E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859087-73FA-004A-9BED-95DAED3885C2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559B39-98E5-AD46-A663-DA0796C2AB24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8A87A8A-8773-424E-A402-E4467381A70D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5E43C52-3F18-2D4C-9257-3B4D7A86133B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F40A9FC-8EC1-6045-A610-7D73BF1580A0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953E5EE-E91D-9C45-9437-2AB716DEB814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F726FBC-60C6-4841-B797-DC2BEEA08A35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2573234-A678-044A-820C-1F1CE77F8F26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566971-C2F2-124E-A69B-B4C5E6F79FEE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F012FE-DEAA-8F44-9AFC-FB2C5748D94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5AA9F18-C58D-4349-9093-38D89A22E863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1EEB1A3-19FC-E74A-88DC-A643CAE36FE3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DC625D2-F2FA-994B-88EF-D30FF52F94BF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5BE6E42-526F-8442-A0A8-4C1945BB537F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7C7DBFD-D782-B444-AB73-13CE59EEBA0D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ECBC69-F833-EA4F-AE13-FD17DCBFF002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6CA5818-C0FC-6748-8ECF-4F21E90F806E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F741A7A-DBA0-5544-85DD-A860EB49EC81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FC9B346-E42B-5247-A032-2CE56E54F059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27CC6D9-2576-F24A-ABA7-3FC55503D838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F784AF-12C5-CB4F-8254-BDBAE522AF87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6148A22-15D8-B243-805F-A736B5D5756D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317C75C-6533-3245-9202-6FCFE21FA425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C2202B7-3E91-7B45-8E73-5088E077BA34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874CC9-5F92-E747-83F1-4DB902E66ABA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9CED776-9724-FB40-A7EA-460BB2D4875A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EA42D5C-9C80-0943-935C-03F696C1DCAD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E2EC18-7103-554C-BD46-31BD94F3DF12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DF68528-2F04-3E42-B013-3BC8662D78D2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4D3ABE3-143F-3E4E-A664-91433EF66099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39A5DBE-5C5A-A742-996E-8DD022137119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C67A77A-0DD1-F043-B085-4095C062ED0D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514EC2A-77D8-7E49-9CE6-9F38282D4627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9EF0AD-BA3C-E04C-95E2-136306DBD6B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801F10D-EED8-ED4B-8A53-1439DC964119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0A9D41A-865A-B446-887E-E87977F81AE7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6916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5342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4348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43484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916" y="433081"/>
            <a:ext cx="10128471" cy="1534373"/>
          </a:xfrm>
          <a:noFill/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black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736351C-8383-2447-A343-D5192DBF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04CFF3D1-67F5-D043-A05E-98E14A0162E3}" type="datetime1">
              <a:rPr lang="en-US" smtClean="0"/>
              <a:t>3/21/2022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203ECF78-A532-6B4B-A215-CC153B0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1ADF76BF-BE8B-2448-B3F8-A3B47D90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917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 Alt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34F501A6-29AA-FA45-85D8-0E62F6C3B1E6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C867F7A-2F60-2745-BB8D-B7807D978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2045-B1BB-C441-980E-6937098A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13DC-39C3-2D4C-AF3D-C0A346F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DF54-9E9F-6E4F-9E05-7ABC5ECDE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4734" y="2151063"/>
            <a:ext cx="48006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3DF19-CC43-2949-9E94-D10C05FB9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4734" y="2993619"/>
            <a:ext cx="4800600" cy="32976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0E1A86-0505-A446-82F4-0E39618B686F}"/>
              </a:ext>
            </a:extLst>
          </p:cNvPr>
          <p:cNvGrpSpPr/>
          <p:nvPr userDrawn="1"/>
        </p:nvGrpSpPr>
        <p:grpSpPr>
          <a:xfrm>
            <a:off x="381000" y="756596"/>
            <a:ext cx="11430000" cy="457200"/>
            <a:chOff x="381000" y="657740"/>
            <a:chExt cx="11430000" cy="4572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E310A-9999-0847-93B3-FC99A63BE4F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81000" y="657740"/>
              <a:ext cx="114300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22DF6D-8101-D54D-B71C-DFC49771D99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5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897153-1D98-0940-B448-1082FF645022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11582400" y="886340"/>
              <a:ext cx="457200" cy="0"/>
            </a:xfrm>
            <a:prstGeom prst="line">
              <a:avLst/>
            </a:prstGeom>
            <a:ln w="254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5A1F31-19A3-AA4A-8FAB-31ABA951B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33081"/>
            <a:ext cx="10515600" cy="1534373"/>
          </a:xfrm>
          <a:solidFill>
            <a:srgbClr val="F2F2F2"/>
          </a:solidFill>
        </p:spPr>
        <p:txBody>
          <a:bodyPr>
            <a:noAutofit/>
          </a:bodyPr>
          <a:lstStyle>
            <a:lvl1pPr algn="ctr"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TWO CONTENT STANDARD COMPARISON SLIDE black alt</a:t>
            </a:r>
          </a:p>
        </p:txBody>
      </p: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D86FA3B2-D3D7-2E44-AA9C-42536966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65950"/>
            <a:ext cx="2743200" cy="365125"/>
          </a:xfrm>
        </p:spPr>
        <p:txBody>
          <a:bodyPr/>
          <a:lstStyle/>
          <a:p>
            <a:fld id="{87FE110F-CC7A-2E4D-9BA2-9A463E92BB12}" type="datetime1">
              <a:rPr lang="en-US" smtClean="0"/>
              <a:t>3/21/2022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E9C2E7A7-5E42-1A46-9CA3-D7A24F41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659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963AD95C-3EF5-E443-BEBC-FEBF9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CE4A323-144A-7A43-A0BD-13FE99AA4CB3}"/>
              </a:ext>
            </a:extLst>
          </p:cNvPr>
          <p:cNvGrpSpPr/>
          <p:nvPr userDrawn="1"/>
        </p:nvGrpSpPr>
        <p:grpSpPr>
          <a:xfrm flipV="1">
            <a:off x="-309676" y="6523115"/>
            <a:ext cx="5257800" cy="30177"/>
            <a:chOff x="3595234" y="2109401"/>
            <a:chExt cx="5259262" cy="2743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919EA3-0E7C-1F4F-AB4A-1DDBD3908CEA}"/>
                </a:ext>
              </a:extLst>
            </p:cNvPr>
            <p:cNvSpPr/>
            <p:nvPr userDrawn="1"/>
          </p:nvSpPr>
          <p:spPr>
            <a:xfrm rot="2567267">
              <a:off x="487707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320D17-139B-6F43-BF94-704C9542EF47}"/>
                </a:ext>
              </a:extLst>
            </p:cNvPr>
            <p:cNvSpPr/>
            <p:nvPr userDrawn="1"/>
          </p:nvSpPr>
          <p:spPr>
            <a:xfrm rot="2567267">
              <a:off x="473465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4E239F2-FFE7-DA49-983F-D8791D7955D0}"/>
                </a:ext>
              </a:extLst>
            </p:cNvPr>
            <p:cNvSpPr/>
            <p:nvPr userDrawn="1"/>
          </p:nvSpPr>
          <p:spPr>
            <a:xfrm rot="2567267">
              <a:off x="459222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3A7A896-7D07-3A4C-AD2A-4CCA99A7B3EC}"/>
                </a:ext>
              </a:extLst>
            </p:cNvPr>
            <p:cNvSpPr/>
            <p:nvPr userDrawn="1"/>
          </p:nvSpPr>
          <p:spPr>
            <a:xfrm rot="2567267">
              <a:off x="444979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EEC17C3-CD26-0047-8031-502F12F31FB6}"/>
                </a:ext>
              </a:extLst>
            </p:cNvPr>
            <p:cNvSpPr/>
            <p:nvPr userDrawn="1"/>
          </p:nvSpPr>
          <p:spPr>
            <a:xfrm rot="2567267">
              <a:off x="430736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9F79EB6-117C-7243-AD1C-68446EC96BDA}"/>
                </a:ext>
              </a:extLst>
            </p:cNvPr>
            <p:cNvSpPr/>
            <p:nvPr userDrawn="1"/>
          </p:nvSpPr>
          <p:spPr>
            <a:xfrm rot="2567267">
              <a:off x="416494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E28265C-EFDA-284A-8975-0E38B37B08E0}"/>
                </a:ext>
              </a:extLst>
            </p:cNvPr>
            <p:cNvSpPr/>
            <p:nvPr userDrawn="1"/>
          </p:nvSpPr>
          <p:spPr>
            <a:xfrm rot="2567267">
              <a:off x="402251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CA6C08-4DB0-1540-9AD6-FE9FD409789C}"/>
                </a:ext>
              </a:extLst>
            </p:cNvPr>
            <p:cNvSpPr/>
            <p:nvPr userDrawn="1"/>
          </p:nvSpPr>
          <p:spPr>
            <a:xfrm rot="2567267">
              <a:off x="388008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F0DA226-1046-4847-B1BF-7E9740261332}"/>
                </a:ext>
              </a:extLst>
            </p:cNvPr>
            <p:cNvSpPr/>
            <p:nvPr userDrawn="1"/>
          </p:nvSpPr>
          <p:spPr>
            <a:xfrm rot="2567267">
              <a:off x="373766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232E6F-A359-6C43-9381-6327FAA92C6F}"/>
                </a:ext>
              </a:extLst>
            </p:cNvPr>
            <p:cNvSpPr/>
            <p:nvPr userDrawn="1"/>
          </p:nvSpPr>
          <p:spPr>
            <a:xfrm rot="2567267">
              <a:off x="359523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B0E127-C442-A741-97C8-6717D8536205}"/>
                </a:ext>
              </a:extLst>
            </p:cNvPr>
            <p:cNvSpPr/>
            <p:nvPr userDrawn="1"/>
          </p:nvSpPr>
          <p:spPr>
            <a:xfrm rot="2567267">
              <a:off x="615892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023ED4B-4B97-CC49-8C5C-E1FD7BA69384}"/>
                </a:ext>
              </a:extLst>
            </p:cNvPr>
            <p:cNvSpPr/>
            <p:nvPr userDrawn="1"/>
          </p:nvSpPr>
          <p:spPr>
            <a:xfrm rot="2567267">
              <a:off x="587406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794D94E-AB9F-C141-A479-C4A1E7B89550}"/>
                </a:ext>
              </a:extLst>
            </p:cNvPr>
            <p:cNvSpPr/>
            <p:nvPr userDrawn="1"/>
          </p:nvSpPr>
          <p:spPr>
            <a:xfrm rot="2567267">
              <a:off x="573163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30378E2-70F9-7D48-A215-94D7CF340F9C}"/>
                </a:ext>
              </a:extLst>
            </p:cNvPr>
            <p:cNvSpPr/>
            <p:nvPr userDrawn="1"/>
          </p:nvSpPr>
          <p:spPr>
            <a:xfrm rot="2567267">
              <a:off x="558921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33A516-7DC8-B14F-9B00-8864717804AA}"/>
                </a:ext>
              </a:extLst>
            </p:cNvPr>
            <p:cNvSpPr/>
            <p:nvPr userDrawn="1"/>
          </p:nvSpPr>
          <p:spPr>
            <a:xfrm rot="2567267">
              <a:off x="544678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18983BC-F0AE-7444-B23F-898FAD00D999}"/>
                </a:ext>
              </a:extLst>
            </p:cNvPr>
            <p:cNvSpPr/>
            <p:nvPr userDrawn="1"/>
          </p:nvSpPr>
          <p:spPr>
            <a:xfrm rot="2567267">
              <a:off x="530435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DF5AE7-D14C-9949-8D45-A47AB6FC87DF}"/>
                </a:ext>
              </a:extLst>
            </p:cNvPr>
            <p:cNvSpPr/>
            <p:nvPr userDrawn="1"/>
          </p:nvSpPr>
          <p:spPr>
            <a:xfrm rot="2567267">
              <a:off x="516193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52929D9-6353-6E4C-923A-7CD32543408D}"/>
                </a:ext>
              </a:extLst>
            </p:cNvPr>
            <p:cNvSpPr/>
            <p:nvPr userDrawn="1"/>
          </p:nvSpPr>
          <p:spPr>
            <a:xfrm rot="2567267">
              <a:off x="501950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5289E69-6B91-B54E-B038-4721A5DC6A9B}"/>
                </a:ext>
              </a:extLst>
            </p:cNvPr>
            <p:cNvSpPr/>
            <p:nvPr userDrawn="1"/>
          </p:nvSpPr>
          <p:spPr>
            <a:xfrm rot="2567267">
              <a:off x="729833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051D4AC-9B71-A14D-8DEE-8E6D2E8DE5F9}"/>
                </a:ext>
              </a:extLst>
            </p:cNvPr>
            <p:cNvSpPr/>
            <p:nvPr userDrawn="1"/>
          </p:nvSpPr>
          <p:spPr>
            <a:xfrm rot="2567267">
              <a:off x="7155909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CA3641-8F4B-9D4E-A20F-4CB7981B8C38}"/>
                </a:ext>
              </a:extLst>
            </p:cNvPr>
            <p:cNvSpPr/>
            <p:nvPr userDrawn="1"/>
          </p:nvSpPr>
          <p:spPr>
            <a:xfrm rot="2567267">
              <a:off x="701348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1F4EC66-0B5B-5A41-9CAD-685EDDB48A9C}"/>
                </a:ext>
              </a:extLst>
            </p:cNvPr>
            <p:cNvSpPr/>
            <p:nvPr userDrawn="1"/>
          </p:nvSpPr>
          <p:spPr>
            <a:xfrm rot="2567267">
              <a:off x="687105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ECFB167-BBA3-FF45-86ED-B14A85E486F7}"/>
                </a:ext>
              </a:extLst>
            </p:cNvPr>
            <p:cNvSpPr/>
            <p:nvPr userDrawn="1"/>
          </p:nvSpPr>
          <p:spPr>
            <a:xfrm rot="2567267">
              <a:off x="672862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BE3C709-7B96-B641-A019-12501055DFA2}"/>
                </a:ext>
              </a:extLst>
            </p:cNvPr>
            <p:cNvSpPr/>
            <p:nvPr userDrawn="1"/>
          </p:nvSpPr>
          <p:spPr>
            <a:xfrm rot="2567267">
              <a:off x="658620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3D982CD-CBC3-9744-B298-1CC11007C4CB}"/>
                </a:ext>
              </a:extLst>
            </p:cNvPr>
            <p:cNvSpPr/>
            <p:nvPr userDrawn="1"/>
          </p:nvSpPr>
          <p:spPr>
            <a:xfrm rot="2567267">
              <a:off x="644377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9822D6C-8FA9-E64B-B060-3C61A7D83A38}"/>
                </a:ext>
              </a:extLst>
            </p:cNvPr>
            <p:cNvSpPr/>
            <p:nvPr userDrawn="1"/>
          </p:nvSpPr>
          <p:spPr>
            <a:xfrm rot="2567267">
              <a:off x="630134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E7A8358-112F-A241-A614-B1393DA1E9C4}"/>
                </a:ext>
              </a:extLst>
            </p:cNvPr>
            <p:cNvSpPr/>
            <p:nvPr userDrawn="1"/>
          </p:nvSpPr>
          <p:spPr>
            <a:xfrm rot="2567267">
              <a:off x="6016493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C35B4ED-CD91-EC43-8CE2-8DAC453D38B3}"/>
                </a:ext>
              </a:extLst>
            </p:cNvPr>
            <p:cNvSpPr/>
            <p:nvPr userDrawn="1"/>
          </p:nvSpPr>
          <p:spPr>
            <a:xfrm rot="2567267">
              <a:off x="8580176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CBCE75E-2092-8C4E-B10A-34D022E2100A}"/>
                </a:ext>
              </a:extLst>
            </p:cNvPr>
            <p:cNvSpPr/>
            <p:nvPr userDrawn="1"/>
          </p:nvSpPr>
          <p:spPr>
            <a:xfrm rot="2567267">
              <a:off x="8437752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76C6358-8BD2-284A-8FC9-F1B6AD88BB02}"/>
                </a:ext>
              </a:extLst>
            </p:cNvPr>
            <p:cNvSpPr/>
            <p:nvPr userDrawn="1"/>
          </p:nvSpPr>
          <p:spPr>
            <a:xfrm rot="2567267">
              <a:off x="8295325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E5B7CF5-557A-134D-82CD-5A120EE43C51}"/>
                </a:ext>
              </a:extLst>
            </p:cNvPr>
            <p:cNvSpPr/>
            <p:nvPr userDrawn="1"/>
          </p:nvSpPr>
          <p:spPr>
            <a:xfrm rot="2567267">
              <a:off x="8152898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AB39BD9-7353-AF43-89B6-5BB3121A9B71}"/>
                </a:ext>
              </a:extLst>
            </p:cNvPr>
            <p:cNvSpPr/>
            <p:nvPr userDrawn="1"/>
          </p:nvSpPr>
          <p:spPr>
            <a:xfrm rot="2567267">
              <a:off x="8010471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7BAEF0E-1369-AA45-A4C2-E26DE6F12FA8}"/>
                </a:ext>
              </a:extLst>
            </p:cNvPr>
            <p:cNvSpPr/>
            <p:nvPr userDrawn="1"/>
          </p:nvSpPr>
          <p:spPr>
            <a:xfrm rot="2567267">
              <a:off x="7868044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EF6BC05-94CE-A24F-AA7F-71FEA6677472}"/>
                </a:ext>
              </a:extLst>
            </p:cNvPr>
            <p:cNvSpPr/>
            <p:nvPr userDrawn="1"/>
          </p:nvSpPr>
          <p:spPr>
            <a:xfrm rot="2567267">
              <a:off x="7725617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B48CE80-3CAF-5A48-ABB6-E53437CEF705}"/>
                </a:ext>
              </a:extLst>
            </p:cNvPr>
            <p:cNvSpPr/>
            <p:nvPr userDrawn="1"/>
          </p:nvSpPr>
          <p:spPr>
            <a:xfrm rot="2567267">
              <a:off x="7583190" y="2109401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692A2F1-F727-A946-B66F-4218F4CFADA0}"/>
                </a:ext>
              </a:extLst>
            </p:cNvPr>
            <p:cNvSpPr/>
            <p:nvPr userDrawn="1"/>
          </p:nvSpPr>
          <p:spPr>
            <a:xfrm rot="2567267">
              <a:off x="7440763" y="2109403"/>
              <a:ext cx="27432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737029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904CBF1B-ECBD-634B-85CC-643CA0957AB7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B364DD1B-3245-FD46-8382-0D4974189530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999E727-5471-564D-91D7-72968FD2CE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title yellow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16BEB0-F6AC-1D45-AE88-7923358901A5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20D217-26E8-F84A-8DB7-D4A8ADF667B3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3C6066-729F-AE46-AFD1-8737416C017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8123DA-D1F2-3A43-985F-61FEBBA08EDB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F72CF76-E033-A740-9D79-1F885CAA3C13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E9D164-0B36-B147-944B-E8609599EED2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5E169F7-8E2F-1E44-8760-18BD4F82A324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A4C2BF-B6FF-0343-BDC4-363E0BE65415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719D3B-7DCE-274B-B551-1F9381ECD276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B99E18-1E7B-294B-B747-98C5153A7A6D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2A0F60-B379-6341-8666-7B35EC12D881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ECCC3E-143C-0F44-9944-1114BCB2A047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F29C7C-A7A7-6044-A07A-C7FF0ECF14AF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BE1833-8E18-F744-ACA0-A9C04A703FDF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290780-6043-0F42-BF6D-D1CFF9E32278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104AD7-7C90-F545-AD3A-BC7005BED84A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EB27206-9DCC-0142-98AE-97F07BDAE34A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9EBCEC1-B30E-C14A-8E86-CE875E5BDB0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617DEB-A89C-ED48-BB8A-CE7F4814FD3B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72DFE7-8813-334A-9DE6-FF1D1359D0DF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EA4F2F-C175-DB4E-A381-1C33964FDEDC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27EB84-111D-8343-AF50-7DD35D9E8BFF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180279-EF4C-B74B-849C-5B10E691C8BE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AA322-C900-D947-870C-8F9B321623B8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5F843A4-0EC9-8B42-B2F8-D1D31482941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EDDA7B-16CD-124D-A8C6-A8F8E911865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5893AE-DE98-5A41-9A1D-554AE37B7F0A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3E97AD-001A-E948-94A4-6467DFB734E3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83E9B92-D3F1-684A-85CE-975F32661113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E298FC-519E-134C-A6AB-4CEC3E5EF5E6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4AD175-B307-C44C-A012-F48ADA4D4BD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EAC4A48-772F-2140-A169-CF360CB8A9D7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068C2E-9E59-1D44-B55C-5BCE1395145E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0AE7387-20F9-E44A-8507-3183262BB680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A8320B9-50AA-C24B-A7D1-E001DA8366EB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FF2C4DB-D673-3E43-A1B7-A509A9A06F12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739ABB3-C57A-0048-A2C2-4A54E5A29639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05953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and Photo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>
            <a:extLst>
              <a:ext uri="{FF2B5EF4-FFF2-40B4-BE49-F238E27FC236}">
                <a16:creationId xmlns:a16="http://schemas.microsoft.com/office/drawing/2014/main" id="{73DDE46F-F106-BB40-A575-6A97C4450E8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C85A5651-CBF3-4D4A-BE8A-A0E906260142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6327E5C-96EF-9545-8E3D-14858DCEC7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431" y="5808916"/>
            <a:ext cx="581563" cy="782732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B56BF395-4F42-3E4D-B6B0-68084ADF4442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E5B9778-394B-A949-A699-E071F5B0C6FE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C39876-F4A6-3541-B3DF-1F4F005D0F22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F55C1D-B6AD-2142-B2A1-4E18568EBB3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C3477F2-88C9-4B40-ABA9-7D025CE4121F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326D39-9741-D544-AB3F-176CE689AD71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03A691-2D64-D140-8874-ED677964F712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30C539-69E2-904B-A120-D3F3DF696EFB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B9CB36-0F86-A749-B252-47DF596CB121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1E9DD9A-F0A8-1943-B410-B11A718B7C9B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FABC3B-BEBD-F94C-A58B-B13F6111C823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CF7EF20-AC0A-504A-9DF1-957C275996DE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DB3F245-E82A-5342-A0D7-EC13107AC02C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C956795-5135-774B-BD25-39085EEA31C8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8AAED53-053D-5C47-AE58-99171CB34539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CD7DA4A-33C9-A24E-9CDC-ACE46EC5798C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A340C5C-2C79-2343-A2AD-F87F9D62A48B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F751E4-9EB0-9F4E-BD24-70DA2F6E4903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CC895AF-35BC-784B-8AD3-BDB14203F19F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DB646B-BE1F-CA4E-B3FA-E30866F0F48E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AEFBA32-F0DF-F248-8D17-99A1FB339D2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8F81DC8-7A32-D24A-A46E-473D6D346855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5E910EC-DD00-0242-BF4C-4BC4EC2B521C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73F7530-63D7-1C49-9425-E82173A61604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198AD6A-1294-5C49-B61F-047937C16D4D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2311900-7925-3D44-A45F-6306BCD56272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85B1F85-BEC0-8340-816E-CA9445D5AE25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789AD2-BA08-7C4C-A7A0-9997F2E2A0DA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AC0B524-447C-CB42-9AF5-CCF63D91016E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A32088-4923-3744-BDCE-9E41B08C7D75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B740E4-6565-E94C-84C3-B479751B8664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FA71E10-38B8-2A42-A363-C8D770C434E3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CB5DDF2-F61D-284A-AD05-1A5E16F3E0B3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98DF799-2A8E-3A47-9BBD-D8DD56CD4C62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9EC88BD-4159-614D-BD68-6903E4338FB4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3EA345D-9108-E44D-AA88-FAD0CDC907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0A086C6-3473-EA48-A569-7D0960FC361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5F58D7-3C02-B746-8170-72EE6D62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9074" y="457200"/>
            <a:ext cx="41951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title black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C3A06-C830-B248-8E54-7E8E437D0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479568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04EE-4C06-484A-B1AC-6C1563FD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400"/>
            <a:ext cx="41951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F48F7-367D-E541-9172-132F6C3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95490"/>
            <a:ext cx="2743200" cy="365125"/>
          </a:xfrm>
        </p:spPr>
        <p:txBody>
          <a:bodyPr/>
          <a:lstStyle/>
          <a:p>
            <a:fld id="{331FA383-9E39-C244-AA22-B8601E7542D4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4292-08C0-ED4F-8803-3B8E312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1028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6F73-BD3A-AD41-A0E2-8312047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0787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C7880-9F26-904F-AD37-82738642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57390"/>
            <a:ext cx="2743200" cy="365125"/>
          </a:xfrm>
        </p:spPr>
        <p:txBody>
          <a:bodyPr/>
          <a:lstStyle/>
          <a:p>
            <a:fld id="{918D2617-653F-3B49-89A5-790BC83B995F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3D0A8-BBBE-9C45-BFBD-7E762DFB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5739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4F91C-DFCA-4C40-8E02-685025DE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7347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C69AB-9120-6B4D-A6F3-D6C46EDDF9A4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6738BA2-9586-FD4B-B83B-DA0F5C47A42A}"/>
              </a:ext>
            </a:extLst>
          </p:cNvPr>
          <p:cNvGrpSpPr/>
          <p:nvPr userDrawn="1"/>
        </p:nvGrpSpPr>
        <p:grpSpPr>
          <a:xfrm>
            <a:off x="922201" y="1895021"/>
            <a:ext cx="9941046" cy="1170230"/>
            <a:chOff x="922201" y="1868126"/>
            <a:chExt cx="7639965" cy="8993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7D1D2A-8A73-084C-B7C5-3546F829BE48}"/>
                </a:ext>
              </a:extLst>
            </p:cNvPr>
            <p:cNvSpPr/>
            <p:nvPr userDrawn="1"/>
          </p:nvSpPr>
          <p:spPr>
            <a:xfrm>
              <a:off x="922201" y="1868126"/>
              <a:ext cx="1335133" cy="6015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#D8AB4C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CDBDBE-BCF3-E345-946A-A5773C52C378}"/>
                </a:ext>
              </a:extLst>
            </p:cNvPr>
            <p:cNvSpPr/>
            <p:nvPr userDrawn="1"/>
          </p:nvSpPr>
          <p:spPr>
            <a:xfrm>
              <a:off x="2498409" y="1868126"/>
              <a:ext cx="1335133" cy="601542"/>
            </a:xfrm>
            <a:prstGeom prst="rect">
              <a:avLst/>
            </a:prstGeom>
            <a:solidFill>
              <a:srgbClr val="F7E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#F7EEDB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490EB6-5375-0C43-922B-73CCF18066DF}"/>
                </a:ext>
              </a:extLst>
            </p:cNvPr>
            <p:cNvSpPr/>
            <p:nvPr userDrawn="1"/>
          </p:nvSpPr>
          <p:spPr>
            <a:xfrm>
              <a:off x="5650825" y="1868126"/>
              <a:ext cx="1335133" cy="601542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#333333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883288-C453-6449-87F1-2D8E7F6F0FF4}"/>
                </a:ext>
              </a:extLst>
            </p:cNvPr>
            <p:cNvSpPr/>
            <p:nvPr userDrawn="1"/>
          </p:nvSpPr>
          <p:spPr>
            <a:xfrm>
              <a:off x="7227033" y="1868126"/>
              <a:ext cx="1335133" cy="60154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#DDDDDD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AE5C9D-3DA9-104E-B8D4-410D9897CCF2}"/>
                </a:ext>
              </a:extLst>
            </p:cNvPr>
            <p:cNvSpPr/>
            <p:nvPr userDrawn="1"/>
          </p:nvSpPr>
          <p:spPr>
            <a:xfrm>
              <a:off x="4074617" y="1868126"/>
              <a:ext cx="1335133" cy="6015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spc="150" baseline="0">
                  <a:ln>
                    <a:noFill/>
                  </a:ln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#000000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996557-D56B-8648-880A-83B155AB4E1E}"/>
                </a:ext>
              </a:extLst>
            </p:cNvPr>
            <p:cNvSpPr txBox="1"/>
            <p:nvPr userDrawn="1"/>
          </p:nvSpPr>
          <p:spPr>
            <a:xfrm>
              <a:off x="922201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GOLD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56D2DF-43A3-C84A-B21D-C61AB1CD2088}"/>
                </a:ext>
              </a:extLst>
            </p:cNvPr>
            <p:cNvSpPr txBox="1"/>
            <p:nvPr userDrawn="1"/>
          </p:nvSpPr>
          <p:spPr>
            <a:xfrm>
              <a:off x="2498409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GOLD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B43775-1F0E-0548-A34E-EABCBEA57DBA}"/>
                </a:ext>
              </a:extLst>
            </p:cNvPr>
            <p:cNvSpPr txBox="1"/>
            <p:nvPr userDrawn="1"/>
          </p:nvSpPr>
          <p:spPr>
            <a:xfrm>
              <a:off x="7227033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LIGHT GRAY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EF5D2C-93E1-764B-B7C0-E4FCE363EC66}"/>
                </a:ext>
              </a:extLst>
            </p:cNvPr>
            <p:cNvSpPr txBox="1"/>
            <p:nvPr userDrawn="1"/>
          </p:nvSpPr>
          <p:spPr>
            <a:xfrm>
              <a:off x="5650825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DARK GRAY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3A4B21-F50A-874E-9F10-B375173B3B3A}"/>
                </a:ext>
              </a:extLst>
            </p:cNvPr>
            <p:cNvSpPr txBox="1"/>
            <p:nvPr userDrawn="1"/>
          </p:nvSpPr>
          <p:spPr>
            <a:xfrm>
              <a:off x="4074617" y="2566425"/>
              <a:ext cx="1335133" cy="20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b="0" i="0" spc="150" baseline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BLACK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2BA7D5-E7CD-AB48-AA32-09C10B6D0ABC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59972" y="5139049"/>
            <a:ext cx="27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EED292-74D8-314F-9A50-61DF0C503D4A}"/>
              </a:ext>
            </a:extLst>
          </p:cNvPr>
          <p:cNvSpPr txBox="1"/>
          <p:nvPr userDrawn="1"/>
        </p:nvSpPr>
        <p:spPr>
          <a:xfrm>
            <a:off x="5973767" y="4256859"/>
            <a:ext cx="43268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200" b="0" i="0" spc="300" baseline="0">
                <a:latin typeface="Impact" panose="020B0806030902050204" pitchFamily="34" charset="0"/>
                <a:ea typeface="Source Sans Pro Black" panose="020B0503030403020204" pitchFamily="34" charset="0"/>
                <a:cs typeface="Tahoma" panose="020B0604030504040204" pitchFamily="34" charset="0"/>
              </a:rPr>
              <a:t>IMPACT REGULAR</a:t>
            </a:r>
            <a:endParaRPr lang="en-US" sz="4200" b="0" i="0" spc="300" baseline="0">
              <a:latin typeface="Impact" panose="020B0806030902050204" pitchFamily="34" charset="0"/>
              <a:ea typeface="EB Garamond Medium" pitchFamily="2" charset="0"/>
              <a:cs typeface="Tahoma" panose="020B060403050404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EDED01-F4B7-8B46-9F83-39EBA0A4D9B1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0351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4766FF-3106-CB45-9989-D247CD417E59}"/>
              </a:ext>
            </a:extLst>
          </p:cNvPr>
          <p:cNvCxnSpPr>
            <a:cxnSpLocks/>
          </p:cNvCxnSpPr>
          <p:nvPr userDrawn="1"/>
        </p:nvCxnSpPr>
        <p:spPr>
          <a:xfrm>
            <a:off x="593012" y="3710111"/>
            <a:ext cx="283309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37AB03-D9F3-9541-B846-EA7265845E9C}"/>
              </a:ext>
            </a:extLst>
          </p:cNvPr>
          <p:cNvSpPr txBox="1"/>
          <p:nvPr userDrawn="1"/>
        </p:nvSpPr>
        <p:spPr>
          <a:xfrm>
            <a:off x="755058" y="386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15BAB2-D359-B84A-8D29-C5F7DCF58016}"/>
              </a:ext>
            </a:extLst>
          </p:cNvPr>
          <p:cNvSpPr txBox="1"/>
          <p:nvPr userDrawn="1"/>
        </p:nvSpPr>
        <p:spPr>
          <a:xfrm>
            <a:off x="755058" y="4256859"/>
            <a:ext cx="3897965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ALL CAPS, Regular,</a:t>
            </a:r>
            <a:b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Loose character spacing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774FE-10DA-2D41-8512-D0AE66E65FF6}"/>
              </a:ext>
            </a:extLst>
          </p:cNvPr>
          <p:cNvSpPr txBox="1"/>
          <p:nvPr userDrawn="1"/>
        </p:nvSpPr>
        <p:spPr>
          <a:xfrm>
            <a:off x="771005" y="514768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79819-430B-1144-A87E-FEDCCA2BB9BF}"/>
              </a:ext>
            </a:extLst>
          </p:cNvPr>
          <p:cNvSpPr txBox="1"/>
          <p:nvPr userDrawn="1"/>
        </p:nvSpPr>
        <p:spPr>
          <a:xfrm>
            <a:off x="771006" y="5542970"/>
            <a:ext cx="4381986" cy="91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Character spacing – extended 1.5 (under “More spacing…” options)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93BE8B-7FD4-F742-A9E4-D75A1AB55496}"/>
              </a:ext>
            </a:extLst>
          </p:cNvPr>
          <p:cNvSpPr txBox="1"/>
          <p:nvPr userDrawn="1"/>
        </p:nvSpPr>
        <p:spPr>
          <a:xfrm>
            <a:off x="5973767" y="3862813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example: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FF269-8794-A848-AE3C-2A585E9978E2}"/>
              </a:ext>
            </a:extLst>
          </p:cNvPr>
          <p:cNvSpPr txBox="1"/>
          <p:nvPr userDrawn="1"/>
        </p:nvSpPr>
        <p:spPr>
          <a:xfrm>
            <a:off x="5973767" y="5215917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8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9DCAE9-F915-3144-A065-6EC2B6E5D667}"/>
              </a:ext>
            </a:extLst>
          </p:cNvPr>
          <p:cNvSpPr txBox="1"/>
          <p:nvPr userDrawn="1"/>
        </p:nvSpPr>
        <p:spPr>
          <a:xfrm>
            <a:off x="5973767" y="5608732"/>
            <a:ext cx="5615512" cy="910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 body copy</a:t>
            </a:r>
          </a:p>
          <a:p>
            <a:pPr lvl="0">
              <a:lnSpc>
                <a:spcPts val="2200"/>
              </a:lnSpc>
            </a:pP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body copy example body copy example</a:t>
            </a:r>
            <a:b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 example body copy example.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179CB1-6370-E14D-995D-9586B00F10F2}"/>
              </a:ext>
            </a:extLst>
          </p:cNvPr>
          <p:cNvSpPr txBox="1"/>
          <p:nvPr userDrawn="1"/>
        </p:nvSpPr>
        <p:spPr>
          <a:xfrm>
            <a:off x="500412" y="1238057"/>
            <a:ext cx="3452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156EC-80ED-304D-A6CE-2E2BFA81236E}"/>
              </a:ext>
            </a:extLst>
          </p:cNvPr>
          <p:cNvSpPr txBox="1"/>
          <p:nvPr userDrawn="1"/>
        </p:nvSpPr>
        <p:spPr>
          <a:xfrm>
            <a:off x="500412" y="3257503"/>
            <a:ext cx="312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335CC8-8C17-3F46-8AD6-A715C518147F}"/>
              </a:ext>
            </a:extLst>
          </p:cNvPr>
          <p:cNvSpPr txBox="1"/>
          <p:nvPr userDrawn="1"/>
        </p:nvSpPr>
        <p:spPr>
          <a:xfrm>
            <a:off x="472918" y="343881"/>
            <a:ext cx="102531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COLORS AND FONTS GUIDELINES</a:t>
            </a:r>
            <a:endParaRPr lang="en-US" sz="3300" b="1" i="0" spc="30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0104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423542-B66F-2448-9029-F37F736998E9}"/>
              </a:ext>
            </a:extLst>
          </p:cNvPr>
          <p:cNvCxnSpPr>
            <a:cxnSpLocks/>
          </p:cNvCxnSpPr>
          <p:nvPr userDrawn="1"/>
        </p:nvCxnSpPr>
        <p:spPr>
          <a:xfrm>
            <a:off x="593012" y="1017632"/>
            <a:ext cx="10842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242A62-C5ED-564F-8786-38EED73502F0}"/>
              </a:ext>
            </a:extLst>
          </p:cNvPr>
          <p:cNvSpPr txBox="1"/>
          <p:nvPr userDrawn="1"/>
        </p:nvSpPr>
        <p:spPr>
          <a:xfrm>
            <a:off x="472918" y="343881"/>
            <a:ext cx="59811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300" b="1" i="0" spc="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TEMPLATE GUIDELINES</a:t>
            </a:r>
            <a:endParaRPr lang="en-US" sz="3300" b="1" i="0" spc="30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D7330-8412-A94E-B5A8-07FF830BAFED}"/>
              </a:ext>
            </a:extLst>
          </p:cNvPr>
          <p:cNvSpPr txBox="1"/>
          <p:nvPr userDrawn="1"/>
        </p:nvSpPr>
        <p:spPr>
          <a:xfrm>
            <a:off x="500412" y="1238057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SLIDE LAYOUTS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A07115-9679-FA41-AF41-4CD321926D07}"/>
              </a:ext>
            </a:extLst>
          </p:cNvPr>
          <p:cNvCxnSpPr>
            <a:cxnSpLocks/>
          </p:cNvCxnSpPr>
          <p:nvPr userDrawn="1"/>
        </p:nvCxnSpPr>
        <p:spPr>
          <a:xfrm>
            <a:off x="593012" y="1683345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051268-F31D-6C4C-90C2-3D6AC8282CED}"/>
              </a:ext>
            </a:extLst>
          </p:cNvPr>
          <p:cNvSpPr txBox="1"/>
          <p:nvPr userDrawn="1"/>
        </p:nvSpPr>
        <p:spPr>
          <a:xfrm>
            <a:off x="520121" y="1883971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insert a new slide: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D573A-53F5-EA41-8EEC-A6AACF39E0EA}"/>
              </a:ext>
            </a:extLst>
          </p:cNvPr>
          <p:cNvSpPr txBox="1"/>
          <p:nvPr userDrawn="1"/>
        </p:nvSpPr>
        <p:spPr>
          <a:xfrm>
            <a:off x="520120" y="2285462"/>
            <a:ext cx="4872151" cy="143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the arrow on the right slide of the </a:t>
            </a:r>
            <a:b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Slide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an appropriate layout from</a:t>
            </a:r>
            <a:b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gallery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as needed, following the guidelines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1F049-92FF-5A47-B965-F1B90455F192}"/>
              </a:ext>
            </a:extLst>
          </p:cNvPr>
          <p:cNvSpPr txBox="1"/>
          <p:nvPr userDrawn="1"/>
        </p:nvSpPr>
        <p:spPr>
          <a:xfrm>
            <a:off x="5785109" y="1238057"/>
            <a:ext cx="49994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SLIDE LAYOUTS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7BB4F1-A468-774D-BD86-E90728451CD0}"/>
              </a:ext>
            </a:extLst>
          </p:cNvPr>
          <p:cNvCxnSpPr>
            <a:cxnSpLocks/>
          </p:cNvCxnSpPr>
          <p:nvPr userDrawn="1"/>
        </p:nvCxnSpPr>
        <p:spPr>
          <a:xfrm>
            <a:off x="5877709" y="1683345"/>
            <a:ext cx="423447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A64351-3439-C547-8B20-259F47B7052F}"/>
              </a:ext>
            </a:extLst>
          </p:cNvPr>
          <p:cNvSpPr txBox="1"/>
          <p:nvPr userDrawn="1"/>
        </p:nvSpPr>
        <p:spPr>
          <a:xfrm>
            <a:off x="5804817" y="1883971"/>
            <a:ext cx="563097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wish to use a different layout for your existing slide, there is no need to insert a new one. Simply: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39DC13-F2B1-D940-8436-51A405DD71A2}"/>
              </a:ext>
            </a:extLst>
          </p:cNvPr>
          <p:cNvSpPr txBox="1"/>
          <p:nvPr userDrawn="1"/>
        </p:nvSpPr>
        <p:spPr>
          <a:xfrm>
            <a:off x="5794963" y="2880710"/>
            <a:ext cx="4979724" cy="60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your slide selected, click in the Layout button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 new layout from the gallery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D0EE7-6A27-AA43-9215-557A2C6A9C8A}"/>
              </a:ext>
            </a:extLst>
          </p:cNvPr>
          <p:cNvSpPr txBox="1"/>
          <p:nvPr userDrawn="1"/>
        </p:nvSpPr>
        <p:spPr>
          <a:xfrm>
            <a:off x="500412" y="4204094"/>
            <a:ext cx="38160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spc="3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PHOTOS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5F84A9-DDFB-5B48-8362-3FEFB9F732DF}"/>
              </a:ext>
            </a:extLst>
          </p:cNvPr>
          <p:cNvCxnSpPr>
            <a:cxnSpLocks/>
          </p:cNvCxnSpPr>
          <p:nvPr userDrawn="1"/>
        </p:nvCxnSpPr>
        <p:spPr>
          <a:xfrm>
            <a:off x="593012" y="4649382"/>
            <a:ext cx="356212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3296F2-1D46-0447-A806-1DB834E19C5E}"/>
              </a:ext>
            </a:extLst>
          </p:cNvPr>
          <p:cNvSpPr txBox="1"/>
          <p:nvPr userDrawn="1"/>
        </p:nvSpPr>
        <p:spPr>
          <a:xfrm>
            <a:off x="520120" y="4819272"/>
            <a:ext cx="2933258" cy="34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200"/>
              </a:lnSpc>
            </a:pPr>
            <a:r>
              <a:rPr lang="en-US" sz="14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photos: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E94AEB-65E2-2E40-AC4A-A00570C01BD1}"/>
              </a:ext>
            </a:extLst>
          </p:cNvPr>
          <p:cNvSpPr txBox="1"/>
          <p:nvPr userDrawn="1"/>
        </p:nvSpPr>
        <p:spPr>
          <a:xfrm>
            <a:off x="520120" y="5236131"/>
            <a:ext cx="7532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placeholder icon and upload desired image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uploaded choose “Picture Format” in the top ribbon menu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on the “Crop” dropdown and choose “Fill” then drag image to reframe</a:t>
            </a:r>
          </a:p>
          <a:p>
            <a:pPr marL="0" lvl="0" indent="0">
              <a:lnSpc>
                <a:spcPct val="100000"/>
              </a:lnSpc>
              <a:buFont typeface="+mj-lt"/>
              <a:buNone/>
            </a:pPr>
            <a:endParaRPr lang="en-US" sz="1600" b="0" i="0" spc="15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2679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8B1FB9FD-B1A9-FF4F-958B-832F43F90F62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627E1-4D2D-7345-B895-D98ADFC28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B90BD-E5C3-2F47-9BCE-278E66F0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34D92-94D6-0843-81A6-85434872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8D0E-2F83-3F4E-B28A-A58806E2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34530"/>
            <a:ext cx="2743200" cy="365125"/>
          </a:xfrm>
        </p:spPr>
        <p:txBody>
          <a:bodyPr/>
          <a:lstStyle/>
          <a:p>
            <a:fld id="{A6ED5A77-A521-E445-9793-59ECCDF22C4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9E43-8EA6-6D4C-A2C6-3F28373A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3453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826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C883299-2FBC-234F-B2CB-80CBE8270EFF}"/>
              </a:ext>
            </a:extLst>
          </p:cNvPr>
          <p:cNvSpPr/>
          <p:nvPr userDrawn="1"/>
        </p:nvSpPr>
        <p:spPr>
          <a:xfrm rot="5400000" flipH="1">
            <a:off x="1920240" y="316992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5BE1F-DC2D-7042-B72C-ACECCD254B2C}"/>
              </a:ext>
            </a:extLst>
          </p:cNvPr>
          <p:cNvSpPr>
            <a:spLocks noGrp="1"/>
          </p:cNvSpPr>
          <p:nvPr userDrawn="1"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5A517-E915-8F49-B969-4F09510F2B73}"/>
              </a:ext>
            </a:extLst>
          </p:cNvPr>
          <p:cNvSpPr>
            <a:spLocks noGrp="1"/>
          </p:cNvSpPr>
          <p:nvPr userDrawn="1"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A1C63-5474-6045-90DA-4E00242D4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4332" y="5745273"/>
            <a:ext cx="581563" cy="7827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1301-8150-F740-9A57-A5CD432C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7004050"/>
            <a:ext cx="2743200" cy="365125"/>
          </a:xfrm>
        </p:spPr>
        <p:txBody>
          <a:bodyPr/>
          <a:lstStyle/>
          <a:p>
            <a:fld id="{A5268C0A-CABF-1746-8703-972EDDB76A88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E32D-7DC8-8E4F-BFA6-4FF1A2B6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040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56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-3"/>
            <a:ext cx="12192004" cy="685800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556DFBA-65E8-8F45-9AF9-0A2F4C6D277F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D26AA2-039E-7C43-9279-DCCA6C65B4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37702"/>
            <a:ext cx="5770944" cy="2602267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989054"/>
            <a:ext cx="5782519" cy="14846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00BC-39FC-8A4A-A167-555D09EA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50710"/>
            <a:ext cx="2743200" cy="365125"/>
          </a:xfrm>
        </p:spPr>
        <p:txBody>
          <a:bodyPr/>
          <a:lstStyle/>
          <a:p>
            <a:fld id="{B754E2B3-6DA2-7046-B148-B1CDFFF85D07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FC6E-6118-D245-BC7A-87F0B2A8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5071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2C130-0C56-3F4F-B878-CA76E1F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418C9D-E00D-C448-A04A-B0E94E3EE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985FD77-06A0-3043-B254-3442BA56EF08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1ACA8D-1B05-1442-A623-FC5829D3E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50000" y="401950"/>
            <a:ext cx="5340430" cy="2514870"/>
          </a:xfrm>
        </p:spPr>
        <p:txBody>
          <a:bodyPr anchor="b"/>
          <a:lstStyle>
            <a:lvl1pPr algn="l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11969" y="3007002"/>
            <a:ext cx="4190036" cy="821559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41FD-D62F-444D-9A46-7F9756C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24584"/>
            <a:ext cx="2743200" cy="365125"/>
          </a:xfrm>
        </p:spPr>
        <p:txBody>
          <a:bodyPr/>
          <a:lstStyle/>
          <a:p>
            <a:fld id="{6BD756FA-1458-F64C-9887-B6A449DCD2AB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9C64-1D31-8D4A-A513-0802D9C2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2458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C590-73FA-014E-BEB4-C80539BF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51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Yel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C8696A63-CC1B-254A-96DC-071B4170F684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8EA1D74-DA2F-0B48-9C16-11C145E01B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4E42E-06FB-1B46-BF67-8915C4903BB2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E4BD7A-B671-9843-BD28-0BFC1297B1DC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027956-CEFB-2C4E-87DA-C6689C4B9E1E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9857EA-C2AC-2242-9BFE-125D77A46D1E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03E9C8-34AC-1C43-894F-DD555B8F1ED8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3F1183-6BA7-A84B-8666-ABF5A33134D0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8D559E-A232-024A-9E19-774AF0716228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1C766F-608C-CC43-9683-75ABAC46120A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BAD464-4595-B942-BF86-2977F2093C31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D47455-89CF-B344-B245-C2915B57B6B9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451150-DE27-5649-8309-DE19385C14DD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B97C0F-B6D1-5041-8862-36F897CB04B3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03858E-0747-4A46-B71F-BCCEB34A5121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344A21-3D2B-CD4D-84BC-AC469AA5DF7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7B533D-3576-2D4E-92C3-8F4756D2CAA5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2E7E66-061B-E84D-B3A5-7F12416C6C4D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2326C1-2064-214C-BB9C-24090339BA74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B1D46B-F184-9348-9379-4F7592C2CA7E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BAFC62-DCF0-0A4B-9D89-55661D1D9120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F63014-C5CB-8049-B2F2-9BB43A63CCB0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D6EA78-A44F-524D-88DF-CBBD6E84A000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75D8CE-AB19-D342-92BE-E700FA2FB240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46515F-7739-BF49-A9B8-5B8DBF558222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3C14CD-5A55-6A40-B41B-0AAC72338A67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815EB6-2615-8D41-B9A0-6E82E3DD10AC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4E1458-B328-D14F-8D5F-52A220504C08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44FB1F-B792-474F-8706-642B1E39DE10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B68E61-AA04-7748-AEEF-49BBEAEDA9D1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28354F-2081-FF4F-A076-D0E0D4A7DD04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C06BC7-A794-C949-B02F-C72E327CC91A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D59FC2-95D6-3D43-A11E-1496DB870E5F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54BF3E-1B40-6F48-8645-D8F0D670203A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7D0E632-28BF-7E44-B059-CE3AFCBA3E08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D6DC28C-691C-D04C-A1C0-E98D1276BF3B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4FB582-F016-4944-B736-E700B91C8317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F3587A-A674-4F41-B8A6-C4D7B59B2358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C65DC7-5E1A-9F45-B636-B23CFF6A81B6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F21A6-92DA-264F-8620-3600468D3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Section header yellow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3DAB-B705-F349-8599-C55716E42A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61573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8CB6E99-384C-E44B-AD25-B0CC8EC75148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60E3BF8E-5FA6-0E46-9E54-45F6E7C953B1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9D65BBE-324A-9E47-8B30-E1B0A703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7BC2-6D5D-264E-9493-90DFAA1E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44179"/>
            <a:ext cx="2743200" cy="365125"/>
          </a:xfrm>
        </p:spPr>
        <p:txBody>
          <a:bodyPr/>
          <a:lstStyle/>
          <a:p>
            <a:fld id="{D6E971E4-A5B7-DD4F-91B1-6CC0D9CC1841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00E8-1781-2947-90D7-2A5A77BE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4417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E8BB-CDE6-DF42-9450-1E1D3BBA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31C6E55-1969-104E-928D-C6C335097E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8857598" cy="1722354"/>
          </a:xfr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Section header black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8372478-5BB9-2447-860D-03FA56B89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67201" y="3677107"/>
            <a:ext cx="885759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D7243B-27FC-A14D-A2D5-238987E77B9A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16C010-8E28-5C4F-B1EC-EF31C1036358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FD716E-B56C-4F42-8DE6-517A3772F271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E03F22-82B1-4E47-ABD7-B33972266228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049D241-8E19-F34E-B358-77A14F2BD9A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A1B22E-56F3-B644-A99E-AFAD7598EE2D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D5823B7-6614-8E4B-B7D4-84A13044C12F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42E505-EBEE-8141-A48E-D6F9C9AB6547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DB89E9-92ED-774C-87F0-04D5DE61FABD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B54D05D-6E5D-1D4D-AFAF-9A8E7A9CE0C9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13DF679-A192-0248-AE3E-74754F7C355C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95B907-9264-0546-B03E-57263ADF7F5C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42BEE2-314B-E440-8F7C-C35B15BD8251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3690D7A-8D44-AE41-9B1E-9AE64E7A7F77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683FFB-693A-0342-956C-D1EC7167BEB1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3795AFD-34F0-5243-B44E-B3A6F6C1E9A7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85FD74-394B-604F-8236-20B55B3F44A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8EA91B-40C7-A94B-BAED-E33400B520A7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DEB65E8-8717-C94D-9992-273912F305C5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65E1CE4-1BF8-744B-8A17-262C5FA1B587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F4837B7-FFA3-3445-B0C0-C58373B76511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6C76D9-A15B-EE46-BB04-0BF941F2578C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343BEE-E7B8-9F43-8ACD-124C03A99475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FBDFD5-A238-024B-B742-39F368861B6A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16DB494-9958-6547-86E0-61638CC7F110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CFF8D04-66D4-CC40-A81B-F57A0E896623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698929-2481-3B47-843D-AC3EAFEA02F2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F0FBBFF-76DE-714A-A866-D5B46CA968D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595038-5158-CA49-9D16-3D99CBABB1E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D61666C-CA5E-AA4E-B402-48338F05232A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A78E60-9718-8E4F-BA76-62FF6AF715F0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A664CEF-6EAB-2447-93C8-282BD732F06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F7F8756-F2DB-8747-A2B1-ED3294DD190E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20DD1-FE14-3A49-82F5-D74119C3A79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ACD61D8-010B-7E4A-A2E9-FBB19B57F276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697830-1913-5C4B-A684-27DDFC83C1C6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2CB2084-D5C2-684A-A217-D55A0FE54B1B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4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D26948DF-5A64-0D40-9F4C-84CFF387EB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893"/>
            <a:ext cx="12192000" cy="6859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8" name="Freeform 107">
            <a:extLst>
              <a:ext uri="{FF2B5EF4-FFF2-40B4-BE49-F238E27FC236}">
                <a16:creationId xmlns:a16="http://schemas.microsoft.com/office/drawing/2014/main" id="{83D98318-A4E2-E442-AD96-ED3F9A5469A4}"/>
              </a:ext>
            </a:extLst>
          </p:cNvPr>
          <p:cNvSpPr/>
          <p:nvPr userDrawn="1"/>
        </p:nvSpPr>
        <p:spPr>
          <a:xfrm>
            <a:off x="0" y="0"/>
            <a:ext cx="10996477" cy="6859787"/>
          </a:xfrm>
          <a:custGeom>
            <a:avLst/>
            <a:gdLst>
              <a:gd name="connsiteX0" fmla="*/ 0 w 10996477"/>
              <a:gd name="connsiteY0" fmla="*/ 0 h 6859787"/>
              <a:gd name="connsiteX1" fmla="*/ 645458 w 10996477"/>
              <a:gd name="connsiteY1" fmla="*/ 0 h 6859787"/>
              <a:gd name="connsiteX2" fmla="*/ 10351019 w 10996477"/>
              <a:gd name="connsiteY2" fmla="*/ 0 h 6859787"/>
              <a:gd name="connsiteX3" fmla="*/ 10996477 w 10996477"/>
              <a:gd name="connsiteY3" fmla="*/ 0 h 6859787"/>
              <a:gd name="connsiteX4" fmla="*/ 8834715 w 10996477"/>
              <a:gd name="connsiteY4" fmla="*/ 6858001 h 6859787"/>
              <a:gd name="connsiteX5" fmla="*/ 8848080 w 10996477"/>
              <a:gd name="connsiteY5" fmla="*/ 6858001 h 6859787"/>
              <a:gd name="connsiteX6" fmla="*/ 8847349 w 10996477"/>
              <a:gd name="connsiteY6" fmla="*/ 6859787 h 6859787"/>
              <a:gd name="connsiteX7" fmla="*/ 8201891 w 10996477"/>
              <a:gd name="connsiteY7" fmla="*/ 6859787 h 6859787"/>
              <a:gd name="connsiteX8" fmla="*/ 645458 w 10996477"/>
              <a:gd name="connsiteY8" fmla="*/ 6859787 h 6859787"/>
              <a:gd name="connsiteX9" fmla="*/ 0 w 10996477"/>
              <a:gd name="connsiteY9" fmla="*/ 6859787 h 685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96477" h="6859787">
                <a:moveTo>
                  <a:pt x="0" y="0"/>
                </a:moveTo>
                <a:lnTo>
                  <a:pt x="645458" y="0"/>
                </a:lnTo>
                <a:lnTo>
                  <a:pt x="10351019" y="0"/>
                </a:lnTo>
                <a:lnTo>
                  <a:pt x="10996477" y="0"/>
                </a:lnTo>
                <a:lnTo>
                  <a:pt x="8834715" y="6858001"/>
                </a:lnTo>
                <a:lnTo>
                  <a:pt x="8848080" y="6858001"/>
                </a:lnTo>
                <a:lnTo>
                  <a:pt x="8847349" y="6859787"/>
                </a:lnTo>
                <a:lnTo>
                  <a:pt x="8201891" y="6859787"/>
                </a:lnTo>
                <a:lnTo>
                  <a:pt x="645458" y="6859787"/>
                </a:lnTo>
                <a:lnTo>
                  <a:pt x="0" y="685978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488608D-27CA-D04F-8FED-DA8DDF9FAA90}"/>
              </a:ext>
            </a:extLst>
          </p:cNvPr>
          <p:cNvSpPr/>
          <p:nvPr userDrawn="1"/>
        </p:nvSpPr>
        <p:spPr>
          <a:xfrm flipV="1">
            <a:off x="0" y="0"/>
            <a:ext cx="5038817" cy="6851158"/>
          </a:xfrm>
          <a:custGeom>
            <a:avLst/>
            <a:gdLst>
              <a:gd name="connsiteX0" fmla="*/ 0 w 10075010"/>
              <a:gd name="connsiteY0" fmla="*/ 13698746 h 13698746"/>
              <a:gd name="connsiteX1" fmla="*/ 10075010 w 10075010"/>
              <a:gd name="connsiteY1" fmla="*/ 13698746 h 13698746"/>
              <a:gd name="connsiteX2" fmla="*/ 4469997 w 10075010"/>
              <a:gd name="connsiteY2" fmla="*/ 0 h 13698746"/>
              <a:gd name="connsiteX3" fmla="*/ 0 w 10075010"/>
              <a:gd name="connsiteY3" fmla="*/ 0 h 13698746"/>
              <a:gd name="connsiteX4" fmla="*/ 0 w 10075010"/>
              <a:gd name="connsiteY4" fmla="*/ 13698746 h 1369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5010" h="13698746">
                <a:moveTo>
                  <a:pt x="0" y="13698746"/>
                </a:moveTo>
                <a:lnTo>
                  <a:pt x="10075010" y="13698746"/>
                </a:lnTo>
                <a:lnTo>
                  <a:pt x="4469997" y="0"/>
                </a:lnTo>
                <a:lnTo>
                  <a:pt x="0" y="0"/>
                </a:lnTo>
                <a:lnTo>
                  <a:pt x="0" y="1369874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4817CA-DA0A-C845-8836-86580158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8100" y="6934877"/>
            <a:ext cx="1728917" cy="3474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766691-676A-3945-971A-A623CBAE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0067" y="6934877"/>
            <a:ext cx="4114800" cy="3474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C15F3B5-9AAD-2844-93B7-10B3C57BDA0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667201" y="3677107"/>
            <a:ext cx="786397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76A8CED2-9345-AC40-A93B-A7863531B1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7201" y="1928582"/>
            <a:ext cx="7863977" cy="1722354"/>
          </a:xfrm>
        </p:spPr>
        <p:txBody>
          <a:bodyPr anchor="b"/>
          <a:lstStyle>
            <a:lvl1pPr algn="l">
              <a:defRPr sz="6000" b="0" i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/>
              <a:t>Section header alt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9A1FF2-0E6D-9744-97FE-4A9B90EFB8A7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F12563-DFD1-6D4E-9081-749E2A5391D1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7516DC-BCAA-A146-9680-042A326DFA1C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996254-432F-1949-8372-8820145FBDD6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21E0271-1664-C14B-A431-6A2FF2C768E9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D11F39-82F8-8542-B7C7-2359E14C82AF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15E1D6-7DCA-8845-AB31-E50BBA7D28CE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30107BF-77BF-F34C-B254-6460D2C56490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0BAA84-0153-0647-8CAC-4EC9DA4BB2F7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8B03D1A-AF55-4143-8340-483088BEE794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D4364-262B-5844-A774-5A27424887EF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DE018CE-01B5-2344-A9E9-90CDB963FBF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FD3FDDA-86C2-7641-823B-428ABF7FC49B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ED77F83-7C4C-6445-98AE-FFB8240FC1A2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3CF63-06A0-2346-9556-05DE5890F403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5E60CFA-63A9-AE4E-82E3-04B6BE7373F6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BDE8A4A-0CA8-A140-9AAB-210B33E68ABD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6584991-FB83-0844-AA4D-86EC6C24CD06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2B2038-B891-694C-9947-AC661E3DAF7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58CC5C-507D-2C49-A1F1-EF50628D33F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BF4F11D-0FD9-CC46-82E6-3CE1BC5CB566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15AF14-D781-204D-816F-676BB561EC18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3E7C56-E93D-3042-B04C-7D7D3C14AF8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7EE6FB0-E886-A441-8564-B2DB5384C256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6CCF9F2-EC39-804F-A465-FF58403DEAD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8340B6D-857F-A045-AAAE-69EBA9EDD188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EB4951B-9AA8-A44B-BF75-9F0665D358B8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739CC44-550A-9D4A-A12D-79900FE66DE2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80552B5-F303-B74E-872F-AF7B39255EE0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34B731-9C80-2B4E-BAB5-6066A59E8687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6DCD99-326B-8949-B2D0-A215B6FCF05F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F98842C-75F6-1E45-BF54-EE930598752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4455924-A0C3-9C49-A619-FB92D839CE2B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C557FC2-1660-F243-AA5F-1C3B7A96F009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8B65E95-237A-2049-9420-B45BFF4AF461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BFB5AD2-A540-B34C-9CE1-021A75C68FBE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AC6D7E8-D3DF-B84A-B1B4-5921873EDB9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C1CDDC6F-E41D-4144-94CF-12B7F68A1234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CD5E38D-9A5A-5E48-AF1C-A595FEB9F5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795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Triangle 64">
            <a:extLst>
              <a:ext uri="{FF2B5EF4-FFF2-40B4-BE49-F238E27FC236}">
                <a16:creationId xmlns:a16="http://schemas.microsoft.com/office/drawing/2014/main" id="{F07CF292-1A4A-4142-8DB1-8FC030BDD550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315FC3D-7EFC-8A4C-B198-F0E7885E94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5041" y="1709738"/>
            <a:ext cx="8442960" cy="2852737"/>
          </a:xfrm>
        </p:spPr>
        <p:txBody>
          <a:bodyPr anchor="b">
            <a:noAutofit/>
          </a:bodyPr>
          <a:lstStyle>
            <a:lvl1pPr algn="r"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slide yellow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25039" y="4630653"/>
            <a:ext cx="84512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E52F0B-7E63-8840-B4CB-9D148E67D6F3}"/>
              </a:ext>
            </a:extLst>
          </p:cNvPr>
          <p:cNvGrpSpPr/>
          <p:nvPr userDrawn="1"/>
        </p:nvGrpSpPr>
        <p:grpSpPr>
          <a:xfrm rot="5400000">
            <a:off x="-1822108" y="1606108"/>
            <a:ext cx="5350702" cy="27434"/>
            <a:chOff x="2809891" y="966204"/>
            <a:chExt cx="5350702" cy="274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B16A56-E0D5-2F47-8A9A-1430631B130B}"/>
                </a:ext>
              </a:extLst>
            </p:cNvPr>
            <p:cNvSpPr/>
            <p:nvPr userDrawn="1"/>
          </p:nvSpPr>
          <p:spPr>
            <a:xfrm rot="2567267">
              <a:off x="4092298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733E9E-B269-D046-A980-4CDCEA330EE7}"/>
                </a:ext>
              </a:extLst>
            </p:cNvPr>
            <p:cNvSpPr/>
            <p:nvPr userDrawn="1"/>
          </p:nvSpPr>
          <p:spPr>
            <a:xfrm rot="2567267">
              <a:off x="394980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91D72-5843-204B-A86C-A3DD0A963CA1}"/>
                </a:ext>
              </a:extLst>
            </p:cNvPr>
            <p:cNvSpPr/>
            <p:nvPr userDrawn="1"/>
          </p:nvSpPr>
          <p:spPr>
            <a:xfrm rot="2567267">
              <a:off x="3807319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ECB93C5-6502-BF40-927D-D86441FDA55D}"/>
                </a:ext>
              </a:extLst>
            </p:cNvPr>
            <p:cNvSpPr/>
            <p:nvPr userDrawn="1"/>
          </p:nvSpPr>
          <p:spPr>
            <a:xfrm rot="2567267">
              <a:off x="366482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C1C89-8920-834D-8DED-409888A0BEEE}"/>
                </a:ext>
              </a:extLst>
            </p:cNvPr>
            <p:cNvSpPr/>
            <p:nvPr userDrawn="1"/>
          </p:nvSpPr>
          <p:spPr>
            <a:xfrm rot="2567267">
              <a:off x="352234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B02C01-15A4-6B41-A6A9-0DC90CF4BA87}"/>
                </a:ext>
              </a:extLst>
            </p:cNvPr>
            <p:cNvSpPr/>
            <p:nvPr userDrawn="1"/>
          </p:nvSpPr>
          <p:spPr>
            <a:xfrm rot="2567267">
              <a:off x="337985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DF7797-00A4-C24E-9447-2166B97B2182}"/>
                </a:ext>
              </a:extLst>
            </p:cNvPr>
            <p:cNvSpPr/>
            <p:nvPr userDrawn="1"/>
          </p:nvSpPr>
          <p:spPr>
            <a:xfrm rot="2567267">
              <a:off x="323736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1BB0FDC-31DC-5F4C-9BF1-3076C8C89F84}"/>
                </a:ext>
              </a:extLst>
            </p:cNvPr>
            <p:cNvSpPr/>
            <p:nvPr userDrawn="1"/>
          </p:nvSpPr>
          <p:spPr>
            <a:xfrm rot="2567267">
              <a:off x="309487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4E5A79-9A9F-1D4D-B062-B66A1AA80EB8}"/>
                </a:ext>
              </a:extLst>
            </p:cNvPr>
            <p:cNvSpPr/>
            <p:nvPr userDrawn="1"/>
          </p:nvSpPr>
          <p:spPr>
            <a:xfrm rot="2567267">
              <a:off x="295238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070443-D942-D24C-B653-1A64C91FD7DB}"/>
                </a:ext>
              </a:extLst>
            </p:cNvPr>
            <p:cNvSpPr/>
            <p:nvPr userDrawn="1"/>
          </p:nvSpPr>
          <p:spPr>
            <a:xfrm rot="2567267">
              <a:off x="2809891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D22DBF-E1A1-9C4B-BB7B-486408254F99}"/>
                </a:ext>
              </a:extLst>
            </p:cNvPr>
            <p:cNvSpPr/>
            <p:nvPr userDrawn="1"/>
          </p:nvSpPr>
          <p:spPr>
            <a:xfrm rot="2567267">
              <a:off x="5374632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EAA58E-1B10-AF43-9C0A-511CB1172802}"/>
                </a:ext>
              </a:extLst>
            </p:cNvPr>
            <p:cNvSpPr/>
            <p:nvPr userDrawn="1"/>
          </p:nvSpPr>
          <p:spPr>
            <a:xfrm rot="2567267">
              <a:off x="5089653" y="966204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3DCC9C-7A7B-1D40-8216-0CF07EE72AAC}"/>
                </a:ext>
              </a:extLst>
            </p:cNvPr>
            <p:cNvSpPr/>
            <p:nvPr userDrawn="1"/>
          </p:nvSpPr>
          <p:spPr>
            <a:xfrm rot="2567267">
              <a:off x="494716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15224B-EC7B-BF4E-99EA-0E6C2B695FAE}"/>
                </a:ext>
              </a:extLst>
            </p:cNvPr>
            <p:cNvSpPr/>
            <p:nvPr userDrawn="1"/>
          </p:nvSpPr>
          <p:spPr>
            <a:xfrm rot="2567267">
              <a:off x="480467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38874-E14A-DC46-899B-90D3D3A77C9B}"/>
                </a:ext>
              </a:extLst>
            </p:cNvPr>
            <p:cNvSpPr/>
            <p:nvPr userDrawn="1"/>
          </p:nvSpPr>
          <p:spPr>
            <a:xfrm rot="2567267">
              <a:off x="466218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E63B31-0C10-5545-BABA-B34E9238E1C9}"/>
                </a:ext>
              </a:extLst>
            </p:cNvPr>
            <p:cNvSpPr/>
            <p:nvPr userDrawn="1"/>
          </p:nvSpPr>
          <p:spPr>
            <a:xfrm rot="2567267">
              <a:off x="451969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D57453-C508-324C-AE00-E54DEE3FAB53}"/>
                </a:ext>
              </a:extLst>
            </p:cNvPr>
            <p:cNvSpPr/>
            <p:nvPr userDrawn="1"/>
          </p:nvSpPr>
          <p:spPr>
            <a:xfrm rot="2567267">
              <a:off x="437720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1F8297-D1A6-7B41-B5E1-7290CA22603E}"/>
                </a:ext>
              </a:extLst>
            </p:cNvPr>
            <p:cNvSpPr/>
            <p:nvPr userDrawn="1"/>
          </p:nvSpPr>
          <p:spPr>
            <a:xfrm rot="2567267">
              <a:off x="4234715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B8CA99-5FC1-D846-A470-924150EB8419}"/>
                </a:ext>
              </a:extLst>
            </p:cNvPr>
            <p:cNvSpPr/>
            <p:nvPr userDrawn="1"/>
          </p:nvSpPr>
          <p:spPr>
            <a:xfrm rot="2567267">
              <a:off x="6512499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54F9D8-B732-E44A-92D8-E45F62CB5743}"/>
                </a:ext>
              </a:extLst>
            </p:cNvPr>
            <p:cNvSpPr/>
            <p:nvPr userDrawn="1"/>
          </p:nvSpPr>
          <p:spPr>
            <a:xfrm rot="2567267">
              <a:off x="637001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9EB9E-BEA5-6B4C-A144-F4FAEF886327}"/>
                </a:ext>
              </a:extLst>
            </p:cNvPr>
            <p:cNvSpPr/>
            <p:nvPr userDrawn="1"/>
          </p:nvSpPr>
          <p:spPr>
            <a:xfrm rot="2567267">
              <a:off x="6227520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D0D970-E836-F846-9668-8E011A25B5D0}"/>
                </a:ext>
              </a:extLst>
            </p:cNvPr>
            <p:cNvSpPr/>
            <p:nvPr userDrawn="1"/>
          </p:nvSpPr>
          <p:spPr>
            <a:xfrm rot="2567267">
              <a:off x="6085030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663B72-1A0F-3240-B3C2-9BA4327B6A7C}"/>
                </a:ext>
              </a:extLst>
            </p:cNvPr>
            <p:cNvSpPr/>
            <p:nvPr userDrawn="1"/>
          </p:nvSpPr>
          <p:spPr>
            <a:xfrm rot="2567267">
              <a:off x="594254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E68AB76-692D-014F-B0EC-9FEEE631FA7F}"/>
                </a:ext>
              </a:extLst>
            </p:cNvPr>
            <p:cNvSpPr/>
            <p:nvPr userDrawn="1"/>
          </p:nvSpPr>
          <p:spPr>
            <a:xfrm rot="2567267">
              <a:off x="580005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36824A-419B-0D49-AE27-CBAF328AF003}"/>
                </a:ext>
              </a:extLst>
            </p:cNvPr>
            <p:cNvSpPr/>
            <p:nvPr userDrawn="1"/>
          </p:nvSpPr>
          <p:spPr>
            <a:xfrm rot="2567267">
              <a:off x="5657561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6E36BF-39C8-5A4E-B6EA-31DD047AA455}"/>
                </a:ext>
              </a:extLst>
            </p:cNvPr>
            <p:cNvSpPr/>
            <p:nvPr userDrawn="1"/>
          </p:nvSpPr>
          <p:spPr>
            <a:xfrm rot="2567267">
              <a:off x="551507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1D9AE4-E5C3-174B-B00F-2F390479A2D0}"/>
                </a:ext>
              </a:extLst>
            </p:cNvPr>
            <p:cNvSpPr/>
            <p:nvPr userDrawn="1"/>
          </p:nvSpPr>
          <p:spPr>
            <a:xfrm rot="2567267">
              <a:off x="5230092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A1504B-8861-7644-96BE-9ECB376855C6}"/>
                </a:ext>
              </a:extLst>
            </p:cNvPr>
            <p:cNvSpPr/>
            <p:nvPr userDrawn="1"/>
          </p:nvSpPr>
          <p:spPr>
            <a:xfrm rot="2567267">
              <a:off x="7794833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9EE74D-6602-6040-B024-B8F028BC80AE}"/>
                </a:ext>
              </a:extLst>
            </p:cNvPr>
            <p:cNvSpPr/>
            <p:nvPr userDrawn="1"/>
          </p:nvSpPr>
          <p:spPr>
            <a:xfrm rot="2567267">
              <a:off x="765234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ADB93-C52E-DF48-A3EA-6109082DE04A}"/>
                </a:ext>
              </a:extLst>
            </p:cNvPr>
            <p:cNvSpPr/>
            <p:nvPr userDrawn="1"/>
          </p:nvSpPr>
          <p:spPr>
            <a:xfrm rot="2567267">
              <a:off x="7509854" y="966205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22A4B01-686E-5445-BD8A-6A3BC4FE6EF8}"/>
                </a:ext>
              </a:extLst>
            </p:cNvPr>
            <p:cNvSpPr/>
            <p:nvPr userDrawn="1"/>
          </p:nvSpPr>
          <p:spPr>
            <a:xfrm rot="2567267">
              <a:off x="7367364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288CD-6ABC-3249-A0DE-31964E19CBD1}"/>
                </a:ext>
              </a:extLst>
            </p:cNvPr>
            <p:cNvSpPr/>
            <p:nvPr userDrawn="1"/>
          </p:nvSpPr>
          <p:spPr>
            <a:xfrm rot="2567267">
              <a:off x="722487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EEC2FE-6426-5A48-90C3-B4392C25D3D4}"/>
                </a:ext>
              </a:extLst>
            </p:cNvPr>
            <p:cNvSpPr/>
            <p:nvPr userDrawn="1"/>
          </p:nvSpPr>
          <p:spPr>
            <a:xfrm rot="2567267">
              <a:off x="708238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C8EE8-A18A-E74A-B309-4006A1004E92}"/>
                </a:ext>
              </a:extLst>
            </p:cNvPr>
            <p:cNvSpPr/>
            <p:nvPr userDrawn="1"/>
          </p:nvSpPr>
          <p:spPr>
            <a:xfrm rot="2567267">
              <a:off x="6939895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19A3EB-920A-F341-9849-C6CAF3B8FCF4}"/>
                </a:ext>
              </a:extLst>
            </p:cNvPr>
            <p:cNvSpPr/>
            <p:nvPr userDrawn="1"/>
          </p:nvSpPr>
          <p:spPr>
            <a:xfrm rot="2567267">
              <a:off x="679740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F78993-8AEE-3941-94B4-4F88F2D6B8D7}"/>
                </a:ext>
              </a:extLst>
            </p:cNvPr>
            <p:cNvSpPr/>
            <p:nvPr userDrawn="1"/>
          </p:nvSpPr>
          <p:spPr>
            <a:xfrm rot="2567267">
              <a:off x="6654916" y="966206"/>
              <a:ext cx="365760" cy="27432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2DA2-9F97-0A46-9EA6-6B099BCA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37647"/>
            <a:ext cx="2743200" cy="365125"/>
          </a:xfrm>
        </p:spPr>
        <p:txBody>
          <a:bodyPr/>
          <a:lstStyle/>
          <a:p>
            <a:fld id="{AF2A70AB-14D0-0648-8800-3A01FF9A5498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B8B-1A6F-4249-859E-F750477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3764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5C48-9DAE-684D-9AA1-65E2A1A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19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ack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3BA7CD55-1192-9F43-BD70-F8EC57239894}"/>
              </a:ext>
            </a:extLst>
          </p:cNvPr>
          <p:cNvSpPr/>
          <p:nvPr userDrawn="1"/>
        </p:nvSpPr>
        <p:spPr>
          <a:xfrm flipH="1">
            <a:off x="2225040" y="-7357"/>
            <a:ext cx="9966960" cy="6865357"/>
          </a:xfrm>
          <a:custGeom>
            <a:avLst/>
            <a:gdLst>
              <a:gd name="connsiteX0" fmla="*/ 7802880 w 9966960"/>
              <a:gd name="connsiteY0" fmla="*/ 0 h 6865357"/>
              <a:gd name="connsiteX1" fmla="*/ 7802880 w 9966960"/>
              <a:gd name="connsiteY1" fmla="*/ 7357 h 6865357"/>
              <a:gd name="connsiteX2" fmla="*/ 0 w 9966960"/>
              <a:gd name="connsiteY2" fmla="*/ 7357 h 6865357"/>
              <a:gd name="connsiteX3" fmla="*/ 0 w 9966960"/>
              <a:gd name="connsiteY3" fmla="*/ 6865357 h 6865357"/>
              <a:gd name="connsiteX4" fmla="*/ 7802880 w 9966960"/>
              <a:gd name="connsiteY4" fmla="*/ 6865357 h 6865357"/>
              <a:gd name="connsiteX5" fmla="*/ 9966960 w 9966960"/>
              <a:gd name="connsiteY5" fmla="*/ 6865357 h 686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66960" h="6865357">
                <a:moveTo>
                  <a:pt x="7802880" y="0"/>
                </a:moveTo>
                <a:lnTo>
                  <a:pt x="7802880" y="7357"/>
                </a:lnTo>
                <a:lnTo>
                  <a:pt x="0" y="7357"/>
                </a:lnTo>
                <a:lnTo>
                  <a:pt x="0" y="6865357"/>
                </a:lnTo>
                <a:lnTo>
                  <a:pt x="7802880" y="6865357"/>
                </a:lnTo>
                <a:lnTo>
                  <a:pt x="9966960" y="68653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3AD89E77-8685-1645-A7F4-053D9DC6009F}"/>
              </a:ext>
            </a:extLst>
          </p:cNvPr>
          <p:cNvSpPr/>
          <p:nvPr userDrawn="1"/>
        </p:nvSpPr>
        <p:spPr>
          <a:xfrm flipH="1">
            <a:off x="10424160" y="1249680"/>
            <a:ext cx="1767840" cy="56083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B99226B-2069-3445-B1E0-D1DA93F15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9858" y="5811520"/>
            <a:ext cx="581563" cy="78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45D83-DCA8-8840-85D3-BBE94CD9D1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9645" y="1709738"/>
            <a:ext cx="6848355" cy="2852737"/>
          </a:xfrm>
        </p:spPr>
        <p:txBody>
          <a:bodyPr anchor="b">
            <a:noAutofit/>
          </a:bodyPr>
          <a:lstStyle>
            <a:lvl1pPr algn="r">
              <a:defRPr sz="55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 black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6347-716F-4E47-BF42-3DCE0A6B47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84921" y="4630653"/>
            <a:ext cx="6891317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Subhead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ED69B1-4CB8-324A-9007-E9B04595FAB6}"/>
              </a:ext>
            </a:extLst>
          </p:cNvPr>
          <p:cNvCxnSpPr/>
          <p:nvPr userDrawn="1"/>
        </p:nvCxnSpPr>
        <p:spPr>
          <a:xfrm flipH="1">
            <a:off x="6553201" y="4562475"/>
            <a:ext cx="4114800" cy="0"/>
          </a:xfrm>
          <a:prstGeom prst="line">
            <a:avLst/>
          </a:prstGeom>
          <a:ln w="25400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F1F8-548D-8D4F-BC72-1792C93F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597" y="6970304"/>
            <a:ext cx="2743200" cy="365125"/>
          </a:xfrm>
        </p:spPr>
        <p:txBody>
          <a:bodyPr/>
          <a:lstStyle/>
          <a:p>
            <a:fld id="{FC22A2E1-E9C5-C64C-A840-655431A6E50F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EC8E2-70AE-E149-841E-6EC31ABD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97030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924E2F-120F-874A-995A-A69B90A1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5E0535-7A8F-A541-8F90-E21DC52ECFC3}"/>
              </a:ext>
            </a:extLst>
          </p:cNvPr>
          <p:cNvGrpSpPr/>
          <p:nvPr userDrawn="1"/>
        </p:nvGrpSpPr>
        <p:grpSpPr>
          <a:xfrm>
            <a:off x="839526" y="-1055526"/>
            <a:ext cx="27434" cy="5350702"/>
            <a:chOff x="839526" y="-1055526"/>
            <a:chExt cx="27434" cy="535070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B6D82A-347B-CC43-B528-736E67022F2F}"/>
                </a:ext>
              </a:extLst>
            </p:cNvPr>
            <p:cNvSpPr/>
            <p:nvPr userDrawn="1"/>
          </p:nvSpPr>
          <p:spPr>
            <a:xfrm rot="7967267">
              <a:off x="670364" y="396045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F207ABD-43B3-1B4D-99A8-64A8E7D6D79A}"/>
                </a:ext>
              </a:extLst>
            </p:cNvPr>
            <p:cNvSpPr/>
            <p:nvPr userDrawn="1"/>
          </p:nvSpPr>
          <p:spPr>
            <a:xfrm rot="7967267">
              <a:off x="670364" y="25355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9DD1210-A00D-D248-AEB3-B557E6D28283}"/>
                </a:ext>
              </a:extLst>
            </p:cNvPr>
            <p:cNvSpPr/>
            <p:nvPr userDrawn="1"/>
          </p:nvSpPr>
          <p:spPr>
            <a:xfrm rot="7967267">
              <a:off x="670364" y="11106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F8D382D-36EF-3F44-A33E-5A5485E01770}"/>
                </a:ext>
              </a:extLst>
            </p:cNvPr>
            <p:cNvSpPr/>
            <p:nvPr userDrawn="1"/>
          </p:nvSpPr>
          <p:spPr>
            <a:xfrm rot="7967267">
              <a:off x="670363" y="-31424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ED80629-5225-4A4F-B1BB-197C5CC651CE}"/>
                </a:ext>
              </a:extLst>
            </p:cNvPr>
            <p:cNvSpPr/>
            <p:nvPr userDrawn="1"/>
          </p:nvSpPr>
          <p:spPr>
            <a:xfrm rot="7967267">
              <a:off x="670363" y="-17391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32B3A0F-99B5-FA40-8E14-D340351C4A3C}"/>
                </a:ext>
              </a:extLst>
            </p:cNvPr>
            <p:cNvSpPr/>
            <p:nvPr userDrawn="1"/>
          </p:nvSpPr>
          <p:spPr>
            <a:xfrm rot="7967267">
              <a:off x="670363" y="-31640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A5AF3CF-7406-6A48-B9B4-2A271AEEC148}"/>
                </a:ext>
              </a:extLst>
            </p:cNvPr>
            <p:cNvSpPr/>
            <p:nvPr userDrawn="1"/>
          </p:nvSpPr>
          <p:spPr>
            <a:xfrm rot="7967267">
              <a:off x="670363" y="-45889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AB645AA-B28E-8448-BFFA-5A4CE72673E3}"/>
                </a:ext>
              </a:extLst>
            </p:cNvPr>
            <p:cNvSpPr/>
            <p:nvPr userDrawn="1"/>
          </p:nvSpPr>
          <p:spPr>
            <a:xfrm rot="7967267">
              <a:off x="670363" y="-60138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BAA4B9E-4511-AF47-8B07-A3FBE4130CD3}"/>
                </a:ext>
              </a:extLst>
            </p:cNvPr>
            <p:cNvSpPr/>
            <p:nvPr userDrawn="1"/>
          </p:nvSpPr>
          <p:spPr>
            <a:xfrm rot="7967267">
              <a:off x="670363" y="-74387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6760676-3EEC-3349-B5A1-D775B1A08A3E}"/>
                </a:ext>
              </a:extLst>
            </p:cNvPr>
            <p:cNvSpPr/>
            <p:nvPr userDrawn="1"/>
          </p:nvSpPr>
          <p:spPr>
            <a:xfrm rot="7967267">
              <a:off x="670363" y="-8863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7FDFA30-D2E8-2540-9FED-06DEFB3A8C55}"/>
                </a:ext>
              </a:extLst>
            </p:cNvPr>
            <p:cNvSpPr/>
            <p:nvPr userDrawn="1"/>
          </p:nvSpPr>
          <p:spPr>
            <a:xfrm rot="7967267">
              <a:off x="670364" y="167837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E16C4AE-77A8-0A4D-8B9C-914A16D4214D}"/>
                </a:ext>
              </a:extLst>
            </p:cNvPr>
            <p:cNvSpPr/>
            <p:nvPr userDrawn="1"/>
          </p:nvSpPr>
          <p:spPr>
            <a:xfrm rot="7967267">
              <a:off x="670364" y="139340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169A53D-EEFF-F340-AF33-A733E2052D4C}"/>
                </a:ext>
              </a:extLst>
            </p:cNvPr>
            <p:cNvSpPr/>
            <p:nvPr userDrawn="1"/>
          </p:nvSpPr>
          <p:spPr>
            <a:xfrm rot="7967267">
              <a:off x="670363" y="125091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24A6CF1-F04E-0544-884A-8E1D8B2B938D}"/>
                </a:ext>
              </a:extLst>
            </p:cNvPr>
            <p:cNvSpPr/>
            <p:nvPr userDrawn="1"/>
          </p:nvSpPr>
          <p:spPr>
            <a:xfrm rot="7967267">
              <a:off x="670363" y="110842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5150235-C772-7947-BD88-A38D1DF02BBA}"/>
                </a:ext>
              </a:extLst>
            </p:cNvPr>
            <p:cNvSpPr/>
            <p:nvPr userDrawn="1"/>
          </p:nvSpPr>
          <p:spPr>
            <a:xfrm rot="7967267">
              <a:off x="670363" y="96593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8DFCF19-A927-F54F-80C5-FAEB5CC29B20}"/>
                </a:ext>
              </a:extLst>
            </p:cNvPr>
            <p:cNvSpPr/>
            <p:nvPr userDrawn="1"/>
          </p:nvSpPr>
          <p:spPr>
            <a:xfrm rot="7967267">
              <a:off x="670363" y="82344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70A8DD4-52CB-944F-AC36-68097A458E4A}"/>
                </a:ext>
              </a:extLst>
            </p:cNvPr>
            <p:cNvSpPr/>
            <p:nvPr userDrawn="1"/>
          </p:nvSpPr>
          <p:spPr>
            <a:xfrm rot="7967267">
              <a:off x="670363" y="68095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EE9C766-E7D0-0F4F-AC14-3AC6FC5805D3}"/>
                </a:ext>
              </a:extLst>
            </p:cNvPr>
            <p:cNvSpPr/>
            <p:nvPr userDrawn="1"/>
          </p:nvSpPr>
          <p:spPr>
            <a:xfrm rot="7967267">
              <a:off x="670363" y="53846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1068C69-F81C-A94B-82E9-86D60593C6D0}"/>
                </a:ext>
              </a:extLst>
            </p:cNvPr>
            <p:cNvSpPr/>
            <p:nvPr userDrawn="1"/>
          </p:nvSpPr>
          <p:spPr>
            <a:xfrm rot="7967267">
              <a:off x="670363" y="2816246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44B3A3-1A3E-4540-B468-0011867BA5CD}"/>
                </a:ext>
              </a:extLst>
            </p:cNvPr>
            <p:cNvSpPr/>
            <p:nvPr userDrawn="1"/>
          </p:nvSpPr>
          <p:spPr>
            <a:xfrm rot="7967267">
              <a:off x="670363" y="267375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54E19D2-BA90-5A44-95F4-D84DC4F18CDE}"/>
                </a:ext>
              </a:extLst>
            </p:cNvPr>
            <p:cNvSpPr/>
            <p:nvPr userDrawn="1"/>
          </p:nvSpPr>
          <p:spPr>
            <a:xfrm rot="7967267">
              <a:off x="670363" y="253126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AF736D1-4EB5-084D-8BC1-B184A070DFD8}"/>
                </a:ext>
              </a:extLst>
            </p:cNvPr>
            <p:cNvSpPr/>
            <p:nvPr userDrawn="1"/>
          </p:nvSpPr>
          <p:spPr>
            <a:xfrm rot="7967267">
              <a:off x="670362" y="2388777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F723204-B385-E540-802B-201FDCE7FEA1}"/>
                </a:ext>
              </a:extLst>
            </p:cNvPr>
            <p:cNvSpPr/>
            <p:nvPr userDrawn="1"/>
          </p:nvSpPr>
          <p:spPr>
            <a:xfrm rot="7967267">
              <a:off x="670362" y="224628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0A4E969-5E96-6C48-B42A-37EE53414756}"/>
                </a:ext>
              </a:extLst>
            </p:cNvPr>
            <p:cNvSpPr/>
            <p:nvPr userDrawn="1"/>
          </p:nvSpPr>
          <p:spPr>
            <a:xfrm rot="7967267">
              <a:off x="670362" y="210379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E33AB6F-7D99-8A4A-B80B-AF153EBD4EEB}"/>
                </a:ext>
              </a:extLst>
            </p:cNvPr>
            <p:cNvSpPr/>
            <p:nvPr userDrawn="1"/>
          </p:nvSpPr>
          <p:spPr>
            <a:xfrm rot="7967267">
              <a:off x="670362" y="1961308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955FFE6-F866-1B43-82D5-97A1D565F5E0}"/>
                </a:ext>
              </a:extLst>
            </p:cNvPr>
            <p:cNvSpPr/>
            <p:nvPr userDrawn="1"/>
          </p:nvSpPr>
          <p:spPr>
            <a:xfrm rot="7967267">
              <a:off x="670362" y="181881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BD0BF93-A195-834A-A014-DEB632019DA9}"/>
                </a:ext>
              </a:extLst>
            </p:cNvPr>
            <p:cNvSpPr/>
            <p:nvPr userDrawn="1"/>
          </p:nvSpPr>
          <p:spPr>
            <a:xfrm rot="7967267">
              <a:off x="670362" y="1533839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9EB6744-8BEB-F342-8435-4951A35DDDAF}"/>
                </a:ext>
              </a:extLst>
            </p:cNvPr>
            <p:cNvSpPr/>
            <p:nvPr userDrawn="1"/>
          </p:nvSpPr>
          <p:spPr>
            <a:xfrm rot="7967267">
              <a:off x="670363" y="4098580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EA872E-2C85-3042-A09F-A5FE92E3B2E6}"/>
                </a:ext>
              </a:extLst>
            </p:cNvPr>
            <p:cNvSpPr/>
            <p:nvPr userDrawn="1"/>
          </p:nvSpPr>
          <p:spPr>
            <a:xfrm rot="7967267">
              <a:off x="670363" y="395609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F10B4FA-674E-9946-9516-5875C0F7B8B6}"/>
                </a:ext>
              </a:extLst>
            </p:cNvPr>
            <p:cNvSpPr/>
            <p:nvPr userDrawn="1"/>
          </p:nvSpPr>
          <p:spPr>
            <a:xfrm rot="7967267">
              <a:off x="670363" y="381360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B745F63-6175-3A49-B1EB-489650A0661C}"/>
                </a:ext>
              </a:extLst>
            </p:cNvPr>
            <p:cNvSpPr/>
            <p:nvPr userDrawn="1"/>
          </p:nvSpPr>
          <p:spPr>
            <a:xfrm rot="7967267">
              <a:off x="670362" y="3671111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5A6AFF7-6754-8149-9C95-7709296FB55A}"/>
                </a:ext>
              </a:extLst>
            </p:cNvPr>
            <p:cNvSpPr/>
            <p:nvPr userDrawn="1"/>
          </p:nvSpPr>
          <p:spPr>
            <a:xfrm rot="7967267">
              <a:off x="670362" y="352862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F455CF-4653-4848-AE1C-B66AD5D2C2F0}"/>
                </a:ext>
              </a:extLst>
            </p:cNvPr>
            <p:cNvSpPr/>
            <p:nvPr userDrawn="1"/>
          </p:nvSpPr>
          <p:spPr>
            <a:xfrm rot="7967267">
              <a:off x="670362" y="338613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553EF8E-F41E-7948-ADBF-C93D767FBE59}"/>
                </a:ext>
              </a:extLst>
            </p:cNvPr>
            <p:cNvSpPr/>
            <p:nvPr userDrawn="1"/>
          </p:nvSpPr>
          <p:spPr>
            <a:xfrm rot="7967267">
              <a:off x="670362" y="3243642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09195EF-6BAF-2848-84D1-EECAD7A352EB}"/>
                </a:ext>
              </a:extLst>
            </p:cNvPr>
            <p:cNvSpPr/>
            <p:nvPr userDrawn="1"/>
          </p:nvSpPr>
          <p:spPr>
            <a:xfrm rot="7967267">
              <a:off x="670362" y="310115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7623E78-3AD6-0842-BD8C-EF8246F24571}"/>
                </a:ext>
              </a:extLst>
            </p:cNvPr>
            <p:cNvSpPr/>
            <p:nvPr userDrawn="1"/>
          </p:nvSpPr>
          <p:spPr>
            <a:xfrm rot="7967267">
              <a:off x="670362" y="2958663"/>
              <a:ext cx="365760" cy="27432"/>
            </a:xfrm>
            <a:prstGeom prst="rect">
              <a:avLst/>
            </a:prstGeom>
            <a:solidFill>
              <a:srgbClr val="D8A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3707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14750-69C8-B647-95B7-5574885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Header, 50pt font, all caps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ADC8-343A-684D-9CEE-E7D0AE5B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B8F8-67FE-B64B-B53C-7CD20099C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481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E6DF8EF-2007-D845-9931-8C96B81C2065}" type="datetime1">
              <a:rPr lang="en-US" smtClean="0"/>
              <a:pPr/>
              <a:t>3/21/2022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51AE-9A80-C84D-9AEA-01511D726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240" y="6993432"/>
            <a:ext cx="552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D60DC2-8B28-E340-A84D-ADC5DE2B3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C7351-450D-8942-A8DA-29C59F7D012A}"/>
              </a:ext>
            </a:extLst>
          </p:cNvPr>
          <p:cNvSpPr/>
          <p:nvPr userDrawn="1"/>
        </p:nvSpPr>
        <p:spPr>
          <a:xfrm>
            <a:off x="-2204494" y="819254"/>
            <a:ext cx="1053296" cy="474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#D8AB4C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88509-DC8E-F442-91B9-BB90AEB29A1E}"/>
              </a:ext>
            </a:extLst>
          </p:cNvPr>
          <p:cNvSpPr/>
          <p:nvPr userDrawn="1"/>
        </p:nvSpPr>
        <p:spPr>
          <a:xfrm>
            <a:off x="-2204494" y="1430104"/>
            <a:ext cx="1053296" cy="474562"/>
          </a:xfrm>
          <a:prstGeom prst="rect">
            <a:avLst/>
          </a:prstGeom>
          <a:solidFill>
            <a:srgbClr val="F7E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#F7EEDB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D8C48-D45A-6C4D-8E36-34568468D7D0}"/>
              </a:ext>
            </a:extLst>
          </p:cNvPr>
          <p:cNvSpPr/>
          <p:nvPr userDrawn="1"/>
        </p:nvSpPr>
        <p:spPr>
          <a:xfrm>
            <a:off x="-2204494" y="2040954"/>
            <a:ext cx="1053296" cy="47456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#333333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DAEFF8-443B-4F4C-85CB-F34CA39AFA10}"/>
              </a:ext>
            </a:extLst>
          </p:cNvPr>
          <p:cNvSpPr/>
          <p:nvPr userDrawn="1"/>
        </p:nvSpPr>
        <p:spPr>
          <a:xfrm>
            <a:off x="-2204494" y="2651804"/>
            <a:ext cx="1053296" cy="47456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#DDDDDD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96FA8-C5AF-CB45-8A98-02D198B22037}"/>
              </a:ext>
            </a:extLst>
          </p:cNvPr>
          <p:cNvSpPr/>
          <p:nvPr userDrawn="1"/>
        </p:nvSpPr>
        <p:spPr>
          <a:xfrm>
            <a:off x="-2204494" y="3262653"/>
            <a:ext cx="1053296" cy="474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>
                <a:ln>
                  <a:noFill/>
                </a:ln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#000000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36E27-5E8D-2346-ABD6-627B795C5649}"/>
              </a:ext>
            </a:extLst>
          </p:cNvPr>
          <p:cNvSpPr txBox="1"/>
          <p:nvPr userDrawn="1"/>
        </p:nvSpPr>
        <p:spPr>
          <a:xfrm>
            <a:off x="-2319722" y="86043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guidelines: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7389D-2072-A547-A32E-CB9EC1EEF330}"/>
              </a:ext>
            </a:extLst>
          </p:cNvPr>
          <p:cNvSpPr txBox="1"/>
          <p:nvPr userDrawn="1"/>
        </p:nvSpPr>
        <p:spPr>
          <a:xfrm>
            <a:off x="-2319722" y="4015145"/>
            <a:ext cx="169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guidelines: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6297C-9D54-494B-9A03-4C694322FED0}"/>
              </a:ext>
            </a:extLst>
          </p:cNvPr>
          <p:cNvSpPr txBox="1"/>
          <p:nvPr userDrawn="1"/>
        </p:nvSpPr>
        <p:spPr>
          <a:xfrm>
            <a:off x="-2319722" y="4599920"/>
            <a:ext cx="20432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Titles: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Impact, Loose Spacing,</a:t>
            </a:r>
            <a:b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Caps</a:t>
            </a:r>
          </a:p>
          <a:p>
            <a:pPr algn="l">
              <a:lnSpc>
                <a:spcPct val="100000"/>
              </a:lnSpc>
            </a:pPr>
            <a:endParaRPr lang="en-US" sz="1200" b="0" i="0" spc="150" baseline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 b="1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 Copy:</a:t>
            </a:r>
          </a:p>
          <a:p>
            <a:pPr algn="l">
              <a:lnSpc>
                <a:spcPct val="100000"/>
              </a:lnSpc>
            </a:pPr>
            <a:r>
              <a:rPr lang="en-US" sz="1200" b="0" i="0" spc="15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Tahoma, Regular, 1.5 Extended Spacing</a:t>
            </a:r>
          </a:p>
        </p:txBody>
      </p:sp>
    </p:spTree>
    <p:extLst>
      <p:ext uri="{BB962C8B-B14F-4D97-AF65-F5344CB8AC3E}">
        <p14:creationId xmlns:p14="http://schemas.microsoft.com/office/powerpoint/2010/main" val="298095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73" r:id="rId4"/>
    <p:sldLayoutId id="2147483674" r:id="rId5"/>
    <p:sldLayoutId id="2147483660" r:id="rId6"/>
    <p:sldLayoutId id="2147483682" r:id="rId7"/>
    <p:sldLayoutId id="2147483651" r:id="rId8"/>
    <p:sldLayoutId id="2147483667" r:id="rId9"/>
    <p:sldLayoutId id="2147483675" r:id="rId10"/>
    <p:sldLayoutId id="2147483650" r:id="rId11"/>
    <p:sldLayoutId id="2147483676" r:id="rId12"/>
    <p:sldLayoutId id="2147483668" r:id="rId13"/>
    <p:sldLayoutId id="2147483652" r:id="rId14"/>
    <p:sldLayoutId id="2147483677" r:id="rId15"/>
    <p:sldLayoutId id="2147483678" r:id="rId16"/>
    <p:sldLayoutId id="2147483669" r:id="rId17"/>
    <p:sldLayoutId id="2147483653" r:id="rId18"/>
    <p:sldLayoutId id="2147483679" r:id="rId19"/>
    <p:sldLayoutId id="2147483680" r:id="rId20"/>
    <p:sldLayoutId id="2147483664" r:id="rId21"/>
    <p:sldLayoutId id="2147483657" r:id="rId22"/>
    <p:sldLayoutId id="2147483681" r:id="rId23"/>
    <p:sldLayoutId id="2147483655" r:id="rId24"/>
    <p:sldLayoutId id="2147483665" r:id="rId25"/>
    <p:sldLayoutId id="2147483666" r:id="rId26"/>
    <p:sldLayoutId id="2147483658" r:id="rId27"/>
    <p:sldLayoutId id="2147483659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cap="all" spc="300" baseline="0">
          <a:solidFill>
            <a:schemeClr val="accent3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2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i="0" kern="1200" spc="150" baseline="0">
          <a:solidFill>
            <a:schemeClr val="accent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8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9DEEB2-28BD-1D48-910D-5AC7F9B2E0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15087" y="5723036"/>
            <a:ext cx="10768203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ahoma"/>
                <a:ea typeface="Tahoma"/>
                <a:cs typeface="Tahoma"/>
              </a:rPr>
              <a:t>Richard White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B5A562-5092-D740-9DBC-8BE9A8176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Impact"/>
              </a:rPr>
              <a:t>CS 5260: AI Programming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1"/>
            <a:ext cx="9605598" cy="914400"/>
          </a:xfrm>
        </p:spPr>
        <p:txBody>
          <a:bodyPr anchor="b">
            <a:normAutofit/>
          </a:bodyPr>
          <a:lstStyle/>
          <a:p>
            <a:r>
              <a:rPr lang="en-US" dirty="0"/>
              <a:t>Edge Traversal/Generating successors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302026"/>
            <a:ext cx="9433978" cy="5555974"/>
          </a:xfrm>
        </p:spPr>
        <p:txBody>
          <a:bodyPr>
            <a:normAutofit/>
          </a:bodyPr>
          <a:lstStyle/>
          <a:p>
            <a:r>
              <a:rPr lang="en-US" sz="2000" b="1" dirty="0"/>
              <a:t>Events/Actions:</a:t>
            </a:r>
          </a:p>
          <a:p>
            <a:endParaRPr lang="en-US" b="1" dirty="0"/>
          </a:p>
          <a:p>
            <a:r>
              <a:rPr lang="en-US" b="1" dirty="0" err="1"/>
              <a:t>is_viable</a:t>
            </a:r>
            <a:r>
              <a:rPr lang="en-US" b="1" dirty="0"/>
              <a:t>:</a:t>
            </a:r>
          </a:p>
          <a:p>
            <a:r>
              <a:rPr lang="en-US" dirty="0"/>
              <a:t>SAT/Satisfiability: Boolean check if proposal/Transform is allowable</a:t>
            </a:r>
          </a:p>
          <a:p>
            <a:r>
              <a:rPr lang="en-US" b="1" dirty="0"/>
              <a:t>probability:</a:t>
            </a:r>
          </a:p>
          <a:p>
            <a:r>
              <a:rPr lang="en-US" dirty="0"/>
              <a:t>Likelihood other country accepts our proposal: </a:t>
            </a:r>
          </a:p>
          <a:p>
            <a:r>
              <a:rPr lang="en-US" b="1" dirty="0"/>
              <a:t>apply: </a:t>
            </a:r>
          </a:p>
          <a:p>
            <a:r>
              <a:rPr lang="en-US" dirty="0"/>
              <a:t>Pure function: Prior State + Action -&gt; Next State</a:t>
            </a:r>
          </a:p>
          <a:p>
            <a:endParaRPr lang="en-US" dirty="0"/>
          </a:p>
          <a:p>
            <a:r>
              <a:rPr lang="en-US" dirty="0" err="1"/>
              <a:t>AlloyTemplate</a:t>
            </a:r>
            <a:endParaRPr lang="en-US" dirty="0"/>
          </a:p>
          <a:p>
            <a:r>
              <a:rPr lang="en-US" dirty="0" err="1"/>
              <a:t>HousingTemplate</a:t>
            </a:r>
            <a:endParaRPr lang="en-US" dirty="0"/>
          </a:p>
          <a:p>
            <a:r>
              <a:rPr lang="en-US" dirty="0" err="1"/>
              <a:t>ElectronicsTemplate</a:t>
            </a:r>
            <a:endParaRPr lang="en-US" dirty="0"/>
          </a:p>
          <a:p>
            <a:r>
              <a:rPr lang="en-US" dirty="0"/>
              <a:t>Transfer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Generating Transfer successors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9500" y="1113183"/>
            <a:ext cx="9433978" cy="5555974"/>
          </a:xfrm>
        </p:spPr>
        <p:txBody>
          <a:bodyPr>
            <a:normAutofit/>
          </a:bodyPr>
          <a:lstStyle/>
          <a:p>
            <a:r>
              <a:rPr lang="en-US" b="1" dirty="0"/>
              <a:t>Trading Template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Probability of Success</a:t>
            </a:r>
          </a:p>
          <a:p>
            <a:r>
              <a:rPr lang="en-US" dirty="0"/>
              <a:t>Sets additional Decay on “Discount Reward”</a:t>
            </a:r>
          </a:p>
          <a:p>
            <a:endParaRPr lang="en-US" b="1" dirty="0"/>
          </a:p>
          <a:p>
            <a:r>
              <a:rPr lang="en-US" b="1" dirty="0"/>
              <a:t>Trade Search Space:</a:t>
            </a:r>
            <a:endParaRPr lang="en-US" dirty="0"/>
          </a:p>
          <a:p>
            <a:r>
              <a:rPr lang="en-US" dirty="0"/>
              <a:t>5 for-loops… stacked</a:t>
            </a:r>
          </a:p>
          <a:p>
            <a:endParaRPr lang="en-US" dirty="0"/>
          </a:p>
          <a:p>
            <a:r>
              <a:rPr lang="en-US" dirty="0"/>
              <a:t>(7 resources C1)(6 resources C2)(5 C2)(5 percentages C1)(5 percentages C2) = max 5,250 successors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B6085-AFD5-4FE8-833B-5BABDF48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474" y="924340"/>
            <a:ext cx="3467100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D2CB78-CCAA-4F28-894E-087BD8439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7" y="5330298"/>
            <a:ext cx="11192313" cy="15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7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Tunable Parameters: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302026"/>
            <a:ext cx="5274582" cy="5448232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Model:</a:t>
            </a:r>
            <a:r>
              <a:rPr lang="en-US" dirty="0"/>
              <a:t> DFS/UCS</a:t>
            </a:r>
            <a:endParaRPr lang="en-US" sz="1400" dirty="0"/>
          </a:p>
          <a:p>
            <a:r>
              <a:rPr lang="en-US" b="1" dirty="0"/>
              <a:t>Depth: </a:t>
            </a:r>
            <a:r>
              <a:rPr lang="en-US" dirty="0"/>
              <a:t>max steps to traverse</a:t>
            </a:r>
            <a:endParaRPr lang="en-US" b="1" dirty="0"/>
          </a:p>
          <a:p>
            <a:r>
              <a:rPr lang="en-US" b="1" dirty="0"/>
              <a:t>Initial World State: </a:t>
            </a:r>
            <a:r>
              <a:rPr lang="en-US" dirty="0"/>
              <a:t>4 variants</a:t>
            </a:r>
            <a:endParaRPr lang="en-US" b="1" dirty="0"/>
          </a:p>
          <a:p>
            <a:r>
              <a:rPr lang="en-US" b="1" dirty="0"/>
              <a:t>Gamma: </a:t>
            </a:r>
            <a:r>
              <a:rPr lang="en-US" dirty="0"/>
              <a:t>[0-1]</a:t>
            </a:r>
            <a:endParaRPr lang="en-US" b="1" dirty="0"/>
          </a:p>
          <a:p>
            <a:r>
              <a:rPr lang="en-US" b="1" dirty="0"/>
              <a:t>Action tolerance/threshold: </a:t>
            </a:r>
            <a:r>
              <a:rPr lang="en-US" dirty="0"/>
              <a:t>[0-1]</a:t>
            </a:r>
            <a:endParaRPr lang="en-US" b="1" dirty="0"/>
          </a:p>
          <a:p>
            <a:r>
              <a:rPr lang="en-US" b="1" dirty="0"/>
              <a:t>Schedule tolerance/threshold: </a:t>
            </a:r>
            <a:r>
              <a:rPr lang="en-US" dirty="0"/>
              <a:t>[0-1]</a:t>
            </a:r>
            <a:endParaRPr lang="en-US" b="1" dirty="0"/>
          </a:p>
          <a:p>
            <a:r>
              <a:rPr lang="en-US" b="1" dirty="0"/>
              <a:t>Solution set size: </a:t>
            </a:r>
            <a:r>
              <a:rPr lang="en-US" dirty="0"/>
              <a:t>(typically 2-3)</a:t>
            </a:r>
            <a:endParaRPr lang="en-US" b="1" dirty="0"/>
          </a:p>
          <a:p>
            <a:r>
              <a:rPr lang="en-US" b="1" dirty="0"/>
              <a:t>Schedule name: str</a:t>
            </a:r>
          </a:p>
          <a:p>
            <a:r>
              <a:rPr lang="en-US" b="1" dirty="0"/>
              <a:t>Beam width:</a:t>
            </a:r>
            <a:r>
              <a:rPr lang="en-US" dirty="0"/>
              <a:t> narrow successors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026" name="Picture 2" descr="Better Performance: Fine Tuning Your Sources to Improve Outcomes - PX">
            <a:extLst>
              <a:ext uri="{FF2B5EF4-FFF2-40B4-BE49-F238E27FC236}">
                <a16:creationId xmlns:a16="http://schemas.microsoft.com/office/drawing/2014/main" id="{C70825E4-C4EB-4565-ACD0-66757DCAA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16" y="0"/>
            <a:ext cx="4597366" cy="242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6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Gamma: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199284"/>
            <a:ext cx="5274582" cy="5448232"/>
          </a:xfrm>
        </p:spPr>
        <p:txBody>
          <a:bodyPr>
            <a:normAutofit/>
          </a:bodyPr>
          <a:lstStyle/>
          <a:p>
            <a:r>
              <a:rPr lang="en-US" dirty="0"/>
              <a:t>range [0-1]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0.95,  </a:t>
            </a:r>
          </a:p>
          <a:p>
            <a:r>
              <a:rPr lang="en-US" dirty="0"/>
              <a:t>0.9, </a:t>
            </a:r>
          </a:p>
          <a:p>
            <a:r>
              <a:rPr lang="en-US" dirty="0"/>
              <a:t>0.80,  </a:t>
            </a:r>
          </a:p>
          <a:p>
            <a:r>
              <a:rPr lang="en-US" dirty="0"/>
              <a:t>0.63 (1- 1/e) Penetration depth</a:t>
            </a:r>
          </a:p>
          <a:p>
            <a:endParaRPr lang="en-US" b="1" dirty="0"/>
          </a:p>
          <a:p>
            <a:r>
              <a:rPr lang="en-US" b="1" dirty="0"/>
              <a:t>Recommendation:</a:t>
            </a:r>
          </a:p>
          <a:p>
            <a:r>
              <a:rPr lang="en-US" dirty="0"/>
              <a:t>Relate it to the depth of search seeking:</a:t>
            </a:r>
          </a:p>
          <a:p>
            <a:r>
              <a:rPr lang="en-US" dirty="0"/>
              <a:t>Large depths, g closer to 1, smaller depths, smaller g:</a:t>
            </a:r>
          </a:p>
          <a:p>
            <a:r>
              <a:rPr lang="en-US" dirty="0"/>
              <a:t>G:= 1- 1/d</a:t>
            </a:r>
          </a:p>
          <a:p>
            <a:r>
              <a:rPr lang="en-US" dirty="0"/>
              <a:t>D = 20,  g = 0.95</a:t>
            </a:r>
          </a:p>
          <a:p>
            <a:r>
              <a:rPr lang="en-US" dirty="0"/>
              <a:t>d =3,  .67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8437384" cy="881270"/>
          </a:xfrm>
        </p:spPr>
        <p:txBody>
          <a:bodyPr anchor="b">
            <a:normAutofit/>
          </a:bodyPr>
          <a:lstStyle/>
          <a:p>
            <a:r>
              <a:rPr lang="en-US" dirty="0"/>
              <a:t>Action/Schedule Tolerance: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004075"/>
            <a:ext cx="9033285" cy="5448232"/>
          </a:xfrm>
        </p:spPr>
        <p:txBody>
          <a:bodyPr>
            <a:normAutofit/>
          </a:bodyPr>
          <a:lstStyle/>
          <a:p>
            <a:r>
              <a:rPr lang="en-US" dirty="0"/>
              <a:t>Each schedule has a probability associated with it: A chain of products of the probabilities of each action occurring successfully.</a:t>
            </a:r>
          </a:p>
          <a:p>
            <a:r>
              <a:rPr lang="en-US" dirty="0"/>
              <a:t>Action threshold applies to any 1 operation meeting/exceeding a probability</a:t>
            </a:r>
          </a:p>
          <a:p>
            <a:r>
              <a:rPr lang="en-US" dirty="0"/>
              <a:t>Tolerance/Threshold defines a cap/bound by which our search will not waste time seeking out schedules which violate the allowable threshold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253B2-C3A7-4848-8102-E5335D2C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4" y="2991694"/>
            <a:ext cx="5259137" cy="3866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281883-4080-4640-A0E6-186A6730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80" y="2838878"/>
            <a:ext cx="5259138" cy="41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1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Beams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302026"/>
            <a:ext cx="9433978" cy="5555974"/>
          </a:xfrm>
        </p:spPr>
        <p:txBody>
          <a:bodyPr>
            <a:normAutofit/>
          </a:bodyPr>
          <a:lstStyle/>
          <a:p>
            <a:r>
              <a:rPr lang="en-US" sz="2000" b="1" dirty="0"/>
              <a:t>Heuristic Depth First Search</a:t>
            </a:r>
          </a:p>
          <a:p>
            <a:r>
              <a:rPr lang="en-US" sz="2000" dirty="0"/>
              <a:t>Priority stack</a:t>
            </a:r>
          </a:p>
          <a:p>
            <a:br>
              <a:rPr lang="en-US" dirty="0"/>
            </a:br>
            <a:r>
              <a:rPr lang="en-US" dirty="0"/>
              <a:t>children are placed onto frontier in </a:t>
            </a:r>
            <a:r>
              <a:rPr lang="en-US" dirty="0" err="1"/>
              <a:t>asc</a:t>
            </a:r>
            <a:r>
              <a:rPr lang="en-US" dirty="0"/>
              <a:t> order, </a:t>
            </a:r>
          </a:p>
          <a:p>
            <a:r>
              <a:rPr lang="en-US" dirty="0"/>
              <a:t>such that the last elements appended have the highest utility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Using Beams</a:t>
            </a:r>
          </a:p>
          <a:p>
            <a:r>
              <a:rPr lang="en-US" dirty="0"/>
              <a:t>After generating all successors, cut off/narrow which ones are placed onto the stack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2050" name="Picture 2" descr="Laser beam Pictures, Laser beam Stock Photos &amp; Images | Depositphotos®">
            <a:extLst>
              <a:ext uri="{FF2B5EF4-FFF2-40B4-BE49-F238E27FC236}">
                <a16:creationId xmlns:a16="http://schemas.microsoft.com/office/drawing/2014/main" id="{D31602DF-30AB-4A32-B4EA-C9C20200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1616254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0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Beams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5775" y="993801"/>
            <a:ext cx="9433978" cy="5555974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dirty="0"/>
              <a:t>main.py –d 2 –b 50	=&gt; (X) </a:t>
            </a:r>
          </a:p>
          <a:p>
            <a:r>
              <a:rPr lang="en-US" dirty="0"/>
              <a:t>main.py –d 2 –b 500	=&gt; (X)</a:t>
            </a:r>
          </a:p>
          <a:p>
            <a:r>
              <a:rPr lang="en-US" dirty="0"/>
              <a:t>main.py –d 2 –b 5000	=&gt; ~50,000 (#556)</a:t>
            </a:r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E832B-3DF4-4429-AC79-4695E9DFF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75" y="2631601"/>
            <a:ext cx="10108619" cy="42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6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Beams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5775" y="993801"/>
            <a:ext cx="9433978" cy="5555974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How about depth 10?</a:t>
            </a:r>
          </a:p>
          <a:p>
            <a:r>
              <a:rPr lang="en-US" dirty="0"/>
              <a:t>using beams, can explore an output space of about b^10 vs. 5250^10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Takeaways</a:t>
            </a:r>
          </a:p>
          <a:p>
            <a:endParaRPr lang="en-US" b="1" dirty="0"/>
          </a:p>
          <a:p>
            <a:r>
              <a:rPr lang="en-US" dirty="0"/>
              <a:t>Beams are a powerful tool to help limit the scope of searched, especially when dealing with many successors generated, or a large depth required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Search in real-time: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A5E1D0-BB99-4A06-9679-D31A01F7A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9074" y="2057399"/>
            <a:ext cx="4195199" cy="4432177"/>
          </a:xfrm>
        </p:spPr>
        <p:txBody>
          <a:bodyPr/>
          <a:lstStyle/>
          <a:p>
            <a:r>
              <a:rPr lang="en-US" dirty="0"/>
              <a:t>Every 1000 viable states found, re-prints the top 3 (or however many defined in the solution set size)</a:t>
            </a:r>
          </a:p>
          <a:p>
            <a:endParaRPr lang="en-US" dirty="0"/>
          </a:p>
          <a:p>
            <a:r>
              <a:rPr lang="en-US" dirty="0"/>
              <a:t>Prints the id sequence/occurrence order by which the given node was checked as a solution:</a:t>
            </a:r>
          </a:p>
          <a:p>
            <a:endParaRPr lang="en-US" dirty="0"/>
          </a:p>
          <a:p>
            <a:r>
              <a:rPr lang="en-US" dirty="0"/>
              <a:t>Ex: 200,000 states checked:</a:t>
            </a:r>
          </a:p>
          <a:p>
            <a:r>
              <a:rPr lang="en-US" dirty="0"/>
              <a:t>Best path found at id 806.</a:t>
            </a:r>
          </a:p>
          <a:p>
            <a:r>
              <a:rPr lang="en-US" dirty="0"/>
              <a:t>Can be used to inform the Beam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4570A-606A-4DE4-976F-F5695AB7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142228"/>
            <a:ext cx="67437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8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Initial States: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6" y="1302026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4 variants:</a:t>
            </a:r>
          </a:p>
          <a:p>
            <a:endParaRPr lang="en-US" b="1" dirty="0"/>
          </a:p>
          <a:p>
            <a:r>
              <a:rPr lang="en-US" b="1" dirty="0"/>
              <a:t>i1: </a:t>
            </a:r>
            <a:r>
              <a:rPr lang="en-US" dirty="0"/>
              <a:t>normal</a:t>
            </a:r>
            <a:endParaRPr lang="en-US" b="1" dirty="0"/>
          </a:p>
          <a:p>
            <a:r>
              <a:rPr lang="en-US" b="1" dirty="0"/>
              <a:t>i2: </a:t>
            </a:r>
            <a:r>
              <a:rPr lang="en-US" dirty="0"/>
              <a:t>brutal</a:t>
            </a:r>
            <a:endParaRPr lang="en-US" b="1" dirty="0"/>
          </a:p>
          <a:p>
            <a:r>
              <a:rPr lang="en-US" b="1" dirty="0"/>
              <a:t>i3: </a:t>
            </a:r>
            <a:r>
              <a:rPr lang="en-US" dirty="0"/>
              <a:t>easy</a:t>
            </a:r>
            <a:endParaRPr lang="en-US" b="1" dirty="0"/>
          </a:p>
          <a:p>
            <a:r>
              <a:rPr lang="en-US" b="1" dirty="0"/>
              <a:t>i4:</a:t>
            </a:r>
            <a:r>
              <a:rPr lang="en-US" dirty="0"/>
              <a:t> hard</a:t>
            </a:r>
            <a:endParaRPr lang="en-US" sz="1400" dirty="0"/>
          </a:p>
          <a:p>
            <a:endParaRPr lang="en-US" sz="1600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83D60-E59C-4BF7-9B7F-9B53A174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34" y="1409769"/>
            <a:ext cx="8207466" cy="5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48A2-68A2-4DDE-B92C-D89D9F45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69" y="433084"/>
            <a:ext cx="10084991" cy="1536192"/>
          </a:xfrm>
        </p:spPr>
        <p:txBody>
          <a:bodyPr anchor="t">
            <a:normAutofit/>
          </a:bodyPr>
          <a:lstStyle/>
          <a:p>
            <a:r>
              <a:rPr lang="en-US" dirty="0"/>
              <a:t>Purpose: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617FFDB-ED55-425D-8720-E439FF9E9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922825"/>
              </p:ext>
            </p:extLst>
          </p:nvPr>
        </p:nvGraphicFramePr>
        <p:xfrm>
          <a:off x="1408670" y="1789043"/>
          <a:ext cx="9374660" cy="44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56715-14A7-4841-BC21-120BC0A9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I1 findings/tests: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5" y="1302026"/>
            <a:ext cx="8992785" cy="5448232"/>
          </a:xfrm>
        </p:spPr>
        <p:txBody>
          <a:bodyPr>
            <a:normAutofit/>
          </a:bodyPr>
          <a:lstStyle/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1 –d 2 –b 100 –t0.50 –st0.50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F9B55-EA3E-4BE2-B303-D690BEFD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44" y="1692483"/>
            <a:ext cx="98393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1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I1 findings/tests: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5" y="1302026"/>
            <a:ext cx="8992785" cy="5448232"/>
          </a:xfrm>
        </p:spPr>
        <p:txBody>
          <a:bodyPr>
            <a:normAutofit/>
          </a:bodyPr>
          <a:lstStyle/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1 –d 2 –b 100 –t0.50 –st0.50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3B50C-D9B6-42A5-BFE2-E9F5F3E9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61" y="1930608"/>
            <a:ext cx="7543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0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I2 findings/tests: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5" y="1302026"/>
            <a:ext cx="10557174" cy="5448232"/>
          </a:xfrm>
        </p:spPr>
        <p:txBody>
          <a:bodyPr>
            <a:normAutofit/>
          </a:bodyPr>
          <a:lstStyle/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2 –d 2 –b 100 –t0.50 –st0.50 : 101 states, best opt: 0</a:t>
            </a:r>
          </a:p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2 –d 2 –b 500 –t0.50 –st0.50 : best opt: 1794/2001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156D5-D589-46E0-93D3-C83F15B3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58" y="2186472"/>
            <a:ext cx="77819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92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I3 findings/tests: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5" y="1302026"/>
            <a:ext cx="10557174" cy="5448232"/>
          </a:xfrm>
        </p:spPr>
        <p:txBody>
          <a:bodyPr>
            <a:normAutofit/>
          </a:bodyPr>
          <a:lstStyle/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2 –d 2 –b 100 –t0.50 –st0.50 – 101 states, best opt: 0</a:t>
            </a:r>
          </a:p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2 –d 2 –b 500 –t0.50 –st0.50 – 2001 states, best opt: 1794/2001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9774F-25B7-4CFA-97ED-01C8D3D2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4" y="2304607"/>
            <a:ext cx="5476875" cy="450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9932B4-15C9-4BC8-BE9E-C79988AA0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18" y="2228850"/>
            <a:ext cx="67151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5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I3 findings/tests: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5" y="1302026"/>
            <a:ext cx="10557174" cy="5448232"/>
          </a:xfrm>
        </p:spPr>
        <p:txBody>
          <a:bodyPr>
            <a:normAutofit/>
          </a:bodyPr>
          <a:lstStyle/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3 –d 2 –b 50 –t0.50 –st0.50 : 1701 states, best opt: 0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30225-DF5F-4C57-B368-4C204C01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29" y="2006808"/>
            <a:ext cx="7214367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42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I4 findings/tests: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695" y="1302026"/>
            <a:ext cx="10557174" cy="5448232"/>
          </a:xfrm>
        </p:spPr>
        <p:txBody>
          <a:bodyPr>
            <a:normAutofit/>
          </a:bodyPr>
          <a:lstStyle/>
          <a:p>
            <a:r>
              <a:rPr lang="en-US" dirty="0"/>
              <a:t>Python src\main.py –</a:t>
            </a:r>
            <a:r>
              <a:rPr lang="en-US" dirty="0" err="1"/>
              <a:t>i</a:t>
            </a:r>
            <a:r>
              <a:rPr lang="en-US" dirty="0"/>
              <a:t> 4 –d 2 –b 5000 –t0.50 –st0.50 : 20905 states, best opt: 202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98CA5-6F18-4C61-B451-55AA6C0D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16" y="1921083"/>
            <a:ext cx="82200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42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C73D5-94EE-4F36-9A00-B5C73673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2CC8D26-3F25-4D97-8258-671C2BD0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Colleague References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00B1C6-EFD0-48EE-A868-CFE6958F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69" y="2173272"/>
            <a:ext cx="9374660" cy="3302854"/>
          </a:xfrm>
        </p:spPr>
        <p:txBody>
          <a:bodyPr/>
          <a:lstStyle/>
          <a:p>
            <a:r>
              <a:rPr lang="en-US" dirty="0"/>
              <a:t>Jared Beach- helping understand Trade Probabilities</a:t>
            </a:r>
          </a:p>
          <a:p>
            <a:r>
              <a:rPr lang="en-US" dirty="0"/>
              <a:t>Layne Mosely – insights about Gamma values</a:t>
            </a:r>
          </a:p>
          <a:p>
            <a:r>
              <a:rPr lang="en-US" dirty="0"/>
              <a:t>Katherine </a:t>
            </a:r>
            <a:r>
              <a:rPr lang="en-US" dirty="0" err="1"/>
              <a:t>Studzinki</a:t>
            </a:r>
            <a:r>
              <a:rPr lang="en-US" dirty="0"/>
              <a:t>-  “Actions” inheritance </a:t>
            </a:r>
          </a:p>
          <a:p>
            <a:r>
              <a:rPr lang="en-US" dirty="0"/>
              <a:t>Jeff Baranski- Trade templating</a:t>
            </a:r>
          </a:p>
        </p:txBody>
      </p:sp>
    </p:spTree>
    <p:extLst>
      <p:ext uri="{BB962C8B-B14F-4D97-AF65-F5344CB8AC3E}">
        <p14:creationId xmlns:p14="http://schemas.microsoft.com/office/powerpoint/2010/main" val="244410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2DCC11C-2AA9-4D94-B518-35C4C7B7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014"/>
            <a:ext cx="10084991" cy="1536192"/>
          </a:xfrm>
        </p:spPr>
        <p:txBody>
          <a:bodyPr anchor="t">
            <a:normAutofit/>
          </a:bodyPr>
          <a:lstStyle/>
          <a:p>
            <a:r>
              <a:rPr lang="en-US" sz="5100" dirty="0"/>
              <a:t>Problem Set-up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AF308-A0A2-4C9F-AD46-864A6EA3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0DC2-8B28-E340-A84D-ADC5DE2B31F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C01E4-F41C-498A-86A1-0C01C85A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53" y="1830329"/>
            <a:ext cx="10800522" cy="5027671"/>
          </a:xfrm>
        </p:spPr>
        <p:txBody>
          <a:bodyPr/>
          <a:lstStyle/>
          <a:p>
            <a:r>
              <a:rPr lang="en-US" dirty="0"/>
              <a:t>We exist in a world with Countries.</a:t>
            </a:r>
          </a:p>
          <a:p>
            <a:r>
              <a:rPr lang="en-US" dirty="0"/>
              <a:t>We represent 1 of the Countries.</a:t>
            </a:r>
          </a:p>
          <a:p>
            <a:r>
              <a:rPr lang="en-US" dirty="0"/>
              <a:t>Countries are collections of resources.</a:t>
            </a:r>
          </a:p>
          <a:p>
            <a:r>
              <a:rPr lang="en-US" dirty="0"/>
              <a:t>A Utility function describes the quality of a Countries “State”</a:t>
            </a:r>
          </a:p>
          <a:p>
            <a:r>
              <a:rPr lang="en-US" dirty="0"/>
              <a:t>Actions are how countries interact in the world, thus impact/change world state</a:t>
            </a:r>
          </a:p>
          <a:p>
            <a:r>
              <a:rPr lang="en-US" dirty="0"/>
              <a:t>Countries internally transform their own material through transforms</a:t>
            </a:r>
          </a:p>
          <a:p>
            <a:r>
              <a:rPr lang="en-US" dirty="0"/>
              <a:t>Countries interact with each other through a Trade/Transfer action</a:t>
            </a:r>
          </a:p>
          <a:p>
            <a:r>
              <a:rPr lang="en-US" dirty="0"/>
              <a:t>We must define a Utility function to build the best schedules which reflect the actions taken to obtain optimized state.</a:t>
            </a:r>
          </a:p>
        </p:txBody>
      </p:sp>
    </p:spTree>
    <p:extLst>
      <p:ext uri="{BB962C8B-B14F-4D97-AF65-F5344CB8AC3E}">
        <p14:creationId xmlns:p14="http://schemas.microsoft.com/office/powerpoint/2010/main" val="23038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GIVEN Components: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302026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World</a:t>
            </a:r>
            <a:r>
              <a:rPr lang="en-US" dirty="0"/>
              <a:t> </a:t>
            </a:r>
            <a:endParaRPr lang="en-US" sz="1400" dirty="0"/>
          </a:p>
          <a:p>
            <a:r>
              <a:rPr lang="en-US" sz="1600" dirty="0"/>
              <a:t>A collection of Countries</a:t>
            </a:r>
          </a:p>
          <a:p>
            <a:endParaRPr lang="en-US" sz="1600" dirty="0"/>
          </a:p>
          <a:p>
            <a:r>
              <a:rPr lang="en-US" b="1" dirty="0"/>
              <a:t>Country</a:t>
            </a:r>
            <a:endParaRPr lang="en-US" sz="1400" b="1" dirty="0"/>
          </a:p>
          <a:p>
            <a:r>
              <a:rPr lang="en-US" sz="1600" dirty="0"/>
              <a:t>A collection of Resources</a:t>
            </a:r>
          </a:p>
          <a:p>
            <a:endParaRPr lang="en-US" sz="1600" dirty="0"/>
          </a:p>
          <a:p>
            <a:r>
              <a:rPr lang="en-US" b="1" dirty="0"/>
              <a:t>Resource</a:t>
            </a:r>
          </a:p>
          <a:p>
            <a:r>
              <a:rPr lang="en-US" dirty="0"/>
              <a:t>Underlying ‘physical’ resources Countries track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03E958EE-7BB9-4A34-A704-57FF4866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81" y="306936"/>
            <a:ext cx="4920284" cy="31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5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 Details/Structures: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302026"/>
            <a:ext cx="7182895" cy="5555974"/>
          </a:xfrm>
        </p:spPr>
        <p:txBody>
          <a:bodyPr>
            <a:normAutofit/>
          </a:bodyPr>
          <a:lstStyle/>
          <a:p>
            <a:r>
              <a:rPr lang="en-US" b="1" dirty="0"/>
              <a:t>world/country/resource</a:t>
            </a:r>
            <a:endParaRPr lang="en-US" sz="1400" b="1" dirty="0"/>
          </a:p>
          <a:p>
            <a:r>
              <a:rPr lang="en-US" dirty="0"/>
              <a:t>‘material’ components of the objective game/world state</a:t>
            </a:r>
            <a:r>
              <a:rPr lang="en-US" sz="1600" dirty="0"/>
              <a:t> </a:t>
            </a:r>
          </a:p>
          <a:p>
            <a:r>
              <a:rPr lang="en-US" dirty="0"/>
              <a:t>(graph vertices)</a:t>
            </a:r>
            <a:endParaRPr lang="en-US" sz="1600" dirty="0"/>
          </a:p>
          <a:p>
            <a:endParaRPr lang="en-US" dirty="0"/>
          </a:p>
          <a:p>
            <a:r>
              <a:rPr lang="en-US" b="1" dirty="0"/>
              <a:t>Actions/Events – </a:t>
            </a:r>
            <a:r>
              <a:rPr lang="en-US" dirty="0"/>
              <a:t>state transitions (graph edges)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Quality – </a:t>
            </a:r>
            <a:r>
              <a:rPr lang="en-US" dirty="0"/>
              <a:t>implementation of the Utility function</a:t>
            </a:r>
          </a:p>
          <a:p>
            <a:endParaRPr lang="en-US" b="1" dirty="0"/>
          </a:p>
          <a:p>
            <a:r>
              <a:rPr lang="en-US" b="1" dirty="0"/>
              <a:t>Schedule –</a:t>
            </a:r>
            <a:r>
              <a:rPr lang="en-US" dirty="0"/>
              <a:t> sequence of Actions from some initial starting point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251FDF3-2B54-40BE-810D-015304A7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993" y="0"/>
            <a:ext cx="3484007" cy="40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2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 Details/Structures (part 2):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6" y="1302026"/>
            <a:ext cx="7182895" cy="5555974"/>
          </a:xfrm>
        </p:spPr>
        <p:txBody>
          <a:bodyPr>
            <a:normAutofit/>
          </a:bodyPr>
          <a:lstStyle/>
          <a:p>
            <a:r>
              <a:rPr lang="en-US" b="1" dirty="0"/>
              <a:t>node</a:t>
            </a:r>
          </a:p>
          <a:p>
            <a:r>
              <a:rPr lang="en-US" dirty="0"/>
              <a:t>Tree/Search abstraction: each Node represents the world state at a particular “moment”/has a history and future</a:t>
            </a:r>
          </a:p>
          <a:p>
            <a:endParaRPr lang="en-US" dirty="0"/>
          </a:p>
          <a:p>
            <a:r>
              <a:rPr lang="en-US" b="1" dirty="0"/>
              <a:t>Frontier</a:t>
            </a:r>
            <a:endParaRPr lang="en-US" dirty="0"/>
          </a:p>
          <a:p>
            <a:r>
              <a:rPr lang="en-US" dirty="0"/>
              <a:t>The active search data-structure</a:t>
            </a:r>
          </a:p>
          <a:p>
            <a:r>
              <a:rPr lang="en-US" dirty="0"/>
              <a:t>DFS – priority Stack</a:t>
            </a:r>
          </a:p>
          <a:p>
            <a:r>
              <a:rPr lang="en-US" dirty="0"/>
              <a:t>UCS – priority Queue</a:t>
            </a:r>
          </a:p>
          <a:p>
            <a:endParaRPr lang="en-US" b="1" dirty="0"/>
          </a:p>
          <a:p>
            <a:r>
              <a:rPr lang="en-US" b="1" dirty="0"/>
              <a:t>Goals – </a:t>
            </a:r>
            <a:r>
              <a:rPr lang="en-US" dirty="0"/>
              <a:t>abstraction used to build up Quality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Quality: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106817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Composite Goal Based Implementation:</a:t>
            </a:r>
          </a:p>
          <a:p>
            <a:endParaRPr lang="en-US" b="1" dirty="0"/>
          </a:p>
          <a:p>
            <a:r>
              <a:rPr lang="en-US" dirty="0"/>
              <a:t>Tracking Progress Towards Completion of Goals</a:t>
            </a:r>
          </a:p>
          <a:p>
            <a:endParaRPr lang="en-US" dirty="0"/>
          </a:p>
          <a:p>
            <a:r>
              <a:rPr lang="en-US" dirty="0"/>
              <a:t>“End Homelessness”</a:t>
            </a:r>
          </a:p>
          <a:p>
            <a:r>
              <a:rPr lang="en-US" dirty="0"/>
              <a:t>“Balanced ‘Technology’”</a:t>
            </a:r>
          </a:p>
          <a:p>
            <a:r>
              <a:rPr lang="en-US" dirty="0"/>
              <a:t>“Low Waste (Sustainability)”</a:t>
            </a:r>
          </a:p>
          <a:p>
            <a:r>
              <a:rPr lang="en-US" dirty="0"/>
              <a:t>“Resources On Hand”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26" name="Picture 2" descr="The Ultimate Beach Vacation Packing List for Warm-Weather Travel | Condé  Nast Traveler">
            <a:extLst>
              <a:ext uri="{FF2B5EF4-FFF2-40B4-BE49-F238E27FC236}">
                <a16:creationId xmlns:a16="http://schemas.microsoft.com/office/drawing/2014/main" id="{F0E935C5-5CF8-4A29-B93D-995F3A9D9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70" y="0"/>
            <a:ext cx="4376630" cy="23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9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7" y="107742"/>
            <a:ext cx="4534891" cy="881270"/>
          </a:xfrm>
        </p:spPr>
        <p:txBody>
          <a:bodyPr anchor="b">
            <a:normAutofit/>
          </a:bodyPr>
          <a:lstStyle/>
          <a:p>
            <a:r>
              <a:rPr lang="en-US" dirty="0"/>
              <a:t>Goal Calculation: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227" y="1106817"/>
            <a:ext cx="5274582" cy="5448232"/>
          </a:xfrm>
        </p:spPr>
        <p:txBody>
          <a:bodyPr>
            <a:normAutofit/>
          </a:bodyPr>
          <a:lstStyle/>
          <a:p>
            <a:r>
              <a:rPr lang="en-US" b="1" dirty="0"/>
              <a:t>Goal Based Implementation:</a:t>
            </a:r>
          </a:p>
          <a:p>
            <a:endParaRPr lang="en-US" b="1" dirty="0"/>
          </a:p>
          <a:p>
            <a:r>
              <a:rPr lang="en-US" b="1" dirty="0"/>
              <a:t>S- curved (approx. inv-logit function)</a:t>
            </a:r>
          </a:p>
          <a:p>
            <a:endParaRPr lang="en-US" b="1" dirty="0"/>
          </a:p>
          <a:p>
            <a:r>
              <a:rPr lang="en-US" b="1" dirty="0"/>
              <a:t>Why?</a:t>
            </a:r>
          </a:p>
          <a:p>
            <a:r>
              <a:rPr lang="en-US" dirty="0"/>
              <a:t>‘standard’ Sigmoid functions generally take on a range from [-inf, inf], and equal 0.50 at ‘center’ x =0.</a:t>
            </a:r>
          </a:p>
          <a:p>
            <a:r>
              <a:rPr lang="en-US" dirty="0"/>
              <a:t>While the output takes on range [0,1]</a:t>
            </a:r>
          </a:p>
          <a:p>
            <a:endParaRPr lang="en-US" dirty="0"/>
          </a:p>
          <a:p>
            <a:r>
              <a:rPr lang="en-US" dirty="0"/>
              <a:t>I like the output squashing behavior but also wanted to fit the input into a more finite domain.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050" name="Picture 2" descr="How to score more goals in football. - The Soccer Store Blog">
            <a:extLst>
              <a:ext uri="{FF2B5EF4-FFF2-40B4-BE49-F238E27FC236}">
                <a16:creationId xmlns:a16="http://schemas.microsoft.com/office/drawing/2014/main" id="{192E58F7-4C26-43A9-A274-2E7FEBFF5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02" y="0"/>
            <a:ext cx="4063398" cy="270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96166-C772-4ED8-BF2E-181039205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2704007"/>
            <a:ext cx="5543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4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B0EE70-5AC2-45DA-800F-0E15C3F4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06" y="0"/>
            <a:ext cx="6573295" cy="1113183"/>
          </a:xfrm>
        </p:spPr>
        <p:txBody>
          <a:bodyPr anchor="b">
            <a:norm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4B8E9-6E96-4FD4-BEEB-E040EB30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0451" y="1302026"/>
            <a:ext cx="7182895" cy="5555974"/>
          </a:xfrm>
        </p:spPr>
        <p:txBody>
          <a:bodyPr>
            <a:normAutofit/>
          </a:bodyPr>
          <a:lstStyle/>
          <a:p>
            <a:r>
              <a:rPr lang="en-US" b="1" dirty="0"/>
              <a:t>Tree structure</a:t>
            </a:r>
          </a:p>
          <a:p>
            <a:r>
              <a:rPr lang="en-US" b="1" dirty="0"/>
              <a:t>Composite Pattern</a:t>
            </a:r>
          </a:p>
          <a:p>
            <a:r>
              <a:rPr lang="en-US" b="1" dirty="0"/>
              <a:t>World state </a:t>
            </a:r>
            <a:r>
              <a:rPr lang="en-US" dirty="0"/>
              <a:t>– “objective reality” (</a:t>
            </a:r>
            <a:r>
              <a:rPr lang="en-US" dirty="0" err="1"/>
              <a:t>Vetices</a:t>
            </a:r>
            <a:r>
              <a:rPr lang="en-US" dirty="0"/>
              <a:t>)</a:t>
            </a:r>
          </a:p>
          <a:p>
            <a:r>
              <a:rPr lang="en-US" b="1" dirty="0"/>
              <a:t>Parent</a:t>
            </a:r>
          </a:p>
          <a:p>
            <a:r>
              <a:rPr lang="en-US" b="1" dirty="0"/>
              <a:t>Successors</a:t>
            </a:r>
            <a:r>
              <a:rPr lang="en-US" dirty="0"/>
              <a:t> (children)</a:t>
            </a:r>
          </a:p>
          <a:p>
            <a:r>
              <a:rPr lang="en-US" b="1" dirty="0"/>
              <a:t>‘snapshot in time’</a:t>
            </a:r>
          </a:p>
          <a:p>
            <a:endParaRPr lang="en-US" dirty="0"/>
          </a:p>
          <a:p>
            <a:r>
              <a:rPr lang="en-US" b="1" dirty="0"/>
              <a:t>Actions - </a:t>
            </a:r>
            <a:r>
              <a:rPr lang="en-US" dirty="0"/>
              <a:t>edges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Quality/Utility function</a:t>
            </a:r>
          </a:p>
          <a:p>
            <a:r>
              <a:rPr lang="en-US" dirty="0"/>
              <a:t>Discounted Quality/Utility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41E12-BFDD-4C79-B088-2203E274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FD60DC2-8B28-E340-A84D-ADC5DE2B31F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5BF0513-0B4F-49F7-95FD-8FE541B2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44" y="2393182"/>
            <a:ext cx="45053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VU Powerpoint Template (Oswald) 2018">
      <a:dk1>
        <a:srgbClr val="000000"/>
      </a:dk1>
      <a:lt1>
        <a:srgbClr val="FFFFFF"/>
      </a:lt1>
      <a:dk2>
        <a:srgbClr val="33333D"/>
      </a:dk2>
      <a:lt2>
        <a:srgbClr val="E1DFE1"/>
      </a:lt2>
      <a:accent1>
        <a:srgbClr val="D7AB4C"/>
      </a:accent1>
      <a:accent2>
        <a:srgbClr val="D7AB4C"/>
      </a:accent2>
      <a:accent3>
        <a:srgbClr val="333333"/>
      </a:accent3>
      <a:accent4>
        <a:srgbClr val="485058"/>
      </a:accent4>
      <a:accent5>
        <a:srgbClr val="FBF6EC"/>
      </a:accent5>
      <a:accent6>
        <a:srgbClr val="E6E5E5"/>
      </a:accent6>
      <a:hlink>
        <a:srgbClr val="196586"/>
      </a:hlink>
      <a:folHlink>
        <a:srgbClr val="61B0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b="0" i="0" spc="150" baseline="0" dirty="0" err="1" smtClean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anderbilt Template 2020 - Impact" id="{61FB3681-DBC1-B340-ADFE-AED54FD4F20F}" vid="{8FF56D63-F679-034B-A134-024254E2A6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Vanderbilt-Template-Impact</Template>
  <TotalTime>1511</TotalTime>
  <Words>1310</Words>
  <Application>Microsoft Office PowerPoint</Application>
  <PresentationFormat>Widescreen</PresentationFormat>
  <Paragraphs>237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Impact</vt:lpstr>
      <vt:lpstr>Source Sans Pro</vt:lpstr>
      <vt:lpstr>Tahoma</vt:lpstr>
      <vt:lpstr>Office Theme</vt:lpstr>
      <vt:lpstr>CS 5260: AI Programming Project </vt:lpstr>
      <vt:lpstr>Purpose:</vt:lpstr>
      <vt:lpstr>Problem Set-up</vt:lpstr>
      <vt:lpstr>GIVEN Components:</vt:lpstr>
      <vt:lpstr>Implementation Details/Structures:</vt:lpstr>
      <vt:lpstr>Implementation Details/Structures (part 2):</vt:lpstr>
      <vt:lpstr>Quality:</vt:lpstr>
      <vt:lpstr>Goal Calculation:</vt:lpstr>
      <vt:lpstr>Node</vt:lpstr>
      <vt:lpstr>Edge Traversal/Generating successors</vt:lpstr>
      <vt:lpstr>Generating Transfer successors</vt:lpstr>
      <vt:lpstr>Tunable Parameters:</vt:lpstr>
      <vt:lpstr>Gamma:</vt:lpstr>
      <vt:lpstr>Action/Schedule Tolerance:</vt:lpstr>
      <vt:lpstr>Beams</vt:lpstr>
      <vt:lpstr>Beams (2)</vt:lpstr>
      <vt:lpstr>Beams (3)</vt:lpstr>
      <vt:lpstr>Search in real-time:</vt:lpstr>
      <vt:lpstr>Initial States:</vt:lpstr>
      <vt:lpstr>I1 findings/tests:</vt:lpstr>
      <vt:lpstr>I1 findings/tests:</vt:lpstr>
      <vt:lpstr>I2 findings/tests:</vt:lpstr>
      <vt:lpstr>I3 findings/tests:</vt:lpstr>
      <vt:lpstr>I3 findings/tests:</vt:lpstr>
      <vt:lpstr>I4 findings/tests:</vt:lpstr>
      <vt:lpstr>Colleague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Alex Neslon</dc:creator>
  <cp:keywords/>
  <dc:description/>
  <cp:lastModifiedBy>Richard White</cp:lastModifiedBy>
  <cp:revision>43</cp:revision>
  <dcterms:created xsi:type="dcterms:W3CDTF">2021-06-16T01:26:05Z</dcterms:created>
  <dcterms:modified xsi:type="dcterms:W3CDTF">2022-03-21T14:49:46Z</dcterms:modified>
  <cp:category/>
</cp:coreProperties>
</file>