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4A20-6663-F6BE-A1D4-1773FABA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98580-1E1F-D1C0-D2DC-A342483E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E4C-0ED9-B9D0-2ECF-675F18DA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4F3E-066C-FC3A-9035-A512672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03C2-ED8C-3337-EB2B-896D2B43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8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ADE-DEB4-3C17-19F2-9ABBBE6A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7AD0-9B91-0755-D1C4-1B4A2057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026-F088-5C2B-36E6-E54BB68A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65DCB-8DB6-DC14-EBD8-8459F74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2EF4-881C-7E0D-3E4C-EF9AFD7E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388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F155-7009-3871-4C01-8EB9F8DE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565C-7DCE-E28D-BC50-52C5660C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9E92-4AD8-297F-5157-E310C034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D292-CB2A-2D27-7BA1-35AB1F1B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FD5F-6954-7AD6-F3D2-7E58C05A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9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0EFC-AECB-08C7-A787-5CB5CDA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F7E8-8E94-3C7F-2566-8B1DEDD9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35FC-171D-A6B2-EC49-07D8C182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8C4D-2C96-B9BB-5C2D-4A465808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BC2F-E100-FA18-A724-AC7810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6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4FFD-B4DA-FF56-95AC-2FBF4BFB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FD38-883A-20D2-0170-C78F76A7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32B8-456E-A38E-02FF-4A38BC53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0280-AAF9-A7F7-2507-D9734899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9799-3DDE-EEE5-5810-4D56E233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52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416E-E93C-2114-9EFA-D1A01E43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14AD-668E-7988-46B3-531185A3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7DFB3-0C85-4101-5010-3F8511A3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2461-85F5-FC22-D3CB-57E11297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50085-5E3B-EA90-B7D4-2C154205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C819-0E06-8606-DA35-4FBC4339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31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331C-D168-4C35-4FE5-BD8C1CB1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6F95-2DF5-DB65-9D2A-DDEC7E9F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C818-8048-D101-1C79-1FD77E77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3048A-E2A3-B73D-BEA2-1C36C0EC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6E7E7-E575-1A67-9AAB-7E838427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2EA95-C489-F091-C185-531C40C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29E05-9E63-1B27-46FE-8141645E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ADDE2-B762-0D4F-2103-6DC111C3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74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433-55F3-D363-FD23-E1833FFB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E448-1972-78CA-4AD5-B59F7EDC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35C6C-3D92-214F-6741-BD0A6F51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82A1B-8140-C8A6-A2FD-BC6BC494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36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81356-33E8-9CEC-7211-DB32A4E3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34B39-122C-D74A-450A-353F757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D1B7-CE6D-845F-41DC-1A4C2071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9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7AC1-4A6D-5BBC-57E7-93C054AC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0A02-DCF1-9B13-8407-6D03C66B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CEED-5346-F2B7-3370-24B4A0B81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EE2BA-2A41-972C-698E-6507016E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DC46-D1BE-7A06-1246-441BCD4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BAF9-5EA6-2425-C282-211397DC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4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1D32-926E-37C6-5BCB-EB7CCE03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E90E-FDED-03B1-CB06-64149508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AB526-BFD6-5613-404C-031635D5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ED7D-0982-6E1D-18AF-5F1F3AC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74A2-B945-1431-0E97-ED409813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C41A2-9643-0000-D6CD-F3CA2A65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7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AB54F-0A83-B8D9-B5B5-E5845BD6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39D8-77E3-8F61-606E-4D933353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D035-A704-51E9-808B-AC1B372D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C2AA-9815-FC4F-BDB3-973C2180D69B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C02E-3666-C34D-1513-0E8437D8A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C4BC-DC86-B9B1-01C7-EC15A7A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1681-DAA9-8F45-81A0-35769006B35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17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CEF2D0-9700-DD74-63C7-BED67B0B7BFF}"/>
              </a:ext>
            </a:extLst>
          </p:cNvPr>
          <p:cNvGrpSpPr/>
          <p:nvPr/>
        </p:nvGrpSpPr>
        <p:grpSpPr>
          <a:xfrm>
            <a:off x="667760" y="386792"/>
            <a:ext cx="9719413" cy="3239477"/>
            <a:chOff x="667760" y="386792"/>
            <a:chExt cx="9719413" cy="32394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E6329D-E9EF-967C-E519-227703E4A467}"/>
                </a:ext>
              </a:extLst>
            </p:cNvPr>
            <p:cNvGrpSpPr/>
            <p:nvPr/>
          </p:nvGrpSpPr>
          <p:grpSpPr>
            <a:xfrm>
              <a:off x="667760" y="386792"/>
              <a:ext cx="9719413" cy="3239477"/>
              <a:chOff x="667760" y="386792"/>
              <a:chExt cx="9719413" cy="3239477"/>
            </a:xfrm>
          </p:grpSpPr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13FB0B1F-CEFC-BB0B-AFE9-FDADDBAF0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5000"/>
                        </a14:imgEffect>
                        <a14:imgEffect>
                          <a14:brightnessContrast contras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7760" y="386792"/>
                <a:ext cx="9719413" cy="3239477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754AF-60B4-6AE3-7DB5-BFF32C1975F9}"/>
                  </a:ext>
                </a:extLst>
              </p:cNvPr>
              <p:cNvSpPr/>
              <p:nvPr/>
            </p:nvSpPr>
            <p:spPr>
              <a:xfrm>
                <a:off x="1027416" y="945222"/>
                <a:ext cx="544530" cy="1982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F4856-CD8D-2B52-E2E0-920607932265}"/>
                </a:ext>
              </a:extLst>
            </p:cNvPr>
            <p:cNvSpPr txBox="1"/>
            <p:nvPr/>
          </p:nvSpPr>
          <p:spPr>
            <a:xfrm>
              <a:off x="1274967" y="877331"/>
              <a:ext cx="27226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/>
                <a:t>1</a:t>
              </a:r>
            </a:p>
            <a:p>
              <a:r>
                <a:rPr lang="en-CH" dirty="0"/>
                <a:t>2</a:t>
              </a:r>
            </a:p>
            <a:p>
              <a:r>
                <a:rPr lang="en-CH" dirty="0"/>
                <a:t>3</a:t>
              </a:r>
            </a:p>
            <a:p>
              <a:r>
                <a:rPr lang="en-CH" dirty="0"/>
                <a:t>4</a:t>
              </a:r>
            </a:p>
            <a:p>
              <a:r>
                <a:rPr lang="en-CH" dirty="0"/>
                <a:t>5</a:t>
              </a:r>
            </a:p>
            <a:p>
              <a:r>
                <a:rPr lang="en-CH" dirty="0"/>
                <a:t>6</a:t>
              </a:r>
            </a:p>
            <a:p>
              <a:r>
                <a:rPr lang="en-CH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18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  Richard</dc:creator>
  <cp:lastModifiedBy>Ramsey  Richard</cp:lastModifiedBy>
  <cp:revision>2</cp:revision>
  <dcterms:created xsi:type="dcterms:W3CDTF">2023-07-17T10:16:05Z</dcterms:created>
  <dcterms:modified xsi:type="dcterms:W3CDTF">2023-07-17T10:17:56Z</dcterms:modified>
</cp:coreProperties>
</file>