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1d4605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1d4605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1d46053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1d46053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1d46053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1d46053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1d46053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1d46053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d46053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d46053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1d4605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1d4605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d46053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d46053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24050" y="701425"/>
            <a:ext cx="6512400" cy="26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Can a machine learning model accurately predict the </a:t>
            </a:r>
            <a:r>
              <a:rPr lang="en" sz="2700"/>
              <a:t>likelihood</a:t>
            </a:r>
            <a:r>
              <a:rPr lang="en" sz="2700"/>
              <a:t> of heart disease based on the chosen dataset?</a:t>
            </a:r>
            <a:endParaRPr sz="2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562975"/>
            <a:ext cx="57834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We think so…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consider…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000000"/>
            <a:ext cx="68985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8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32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most important health indicators for predicting heart disease?</a:t>
            </a:r>
            <a:endParaRPr sz="32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328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34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clustering techniques identify distinct groups at higher risk for heart disease?</a:t>
            </a:r>
            <a:endParaRPr sz="34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</a:t>
            </a:r>
            <a:r>
              <a:rPr lang="en" sz="34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exclude individuals with known risk factors (e.g., high blood pressure, diabetes), can we still predict heart disease with a reasonable accuracy?</a:t>
            </a:r>
            <a:endParaRPr sz="34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 </a:t>
            </a:r>
            <a:r>
              <a:rPr lang="en" sz="34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people with obesity, is the heart disease rate higher than those with a normal BMI?</a:t>
            </a:r>
            <a:endParaRPr sz="34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14">
                <a:latin typeface="Times New Roman"/>
                <a:ea typeface="Times New Roman"/>
                <a:cs typeface="Times New Roman"/>
                <a:sym typeface="Times New Roman"/>
              </a:rPr>
              <a:t>        5.</a:t>
            </a:r>
            <a:r>
              <a:rPr lang="en" sz="341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difference in heart disease prevalence between men and women in this dataset?</a:t>
            </a:r>
            <a:endParaRPr sz="341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0"/>
              <a:buFont typeface="Arial"/>
              <a:buNone/>
            </a:pPr>
            <a:r>
              <a:t/>
            </a:r>
            <a:endParaRPr sz="31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descr="a 3d man standing next to a large red question mark (Provided by Tenor)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875" y="3415775"/>
            <a:ext cx="1818125" cy="1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Load and clean the dataset, handling missing values</a:t>
            </a:r>
            <a:endParaRPr/>
          </a:p>
        </p:txBody>
      </p:sp>
      <p:pic>
        <p:nvPicPr>
          <p:cNvPr descr="a cartoon of a man cleaning the floor with a mop and the words `` debugging is like '' . (Provided by Tenor)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75" y="2677125"/>
            <a:ext cx="4248150" cy="2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Standardize or normalize numerical features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Encode categorical feature if they are present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Evaluation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 on the </a:t>
            </a:r>
            <a:r>
              <a:rPr lang="en"/>
              <a:t>training</a:t>
            </a:r>
            <a:r>
              <a:rPr lang="en"/>
              <a:t>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Evaluate the model’s performance using metrics 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Analyze feature importance to understand which health factors most influence heart disease risk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