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63"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1d460531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1d46053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Interpretation</a:t>
            </a:r>
            <a:endParaRPr/>
          </a:p>
        </p:txBody>
      </p:sp>
      <p:sp>
        <p:nvSpPr>
          <p:cNvPr id="108" name="Google Shape;108;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Analyze feature importance to understand which health factors most influence heart disease risk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Load and clean the dataset, handling missing values</a:t>
            </a:r>
            <a:endParaRPr/>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 Engineering</a:t>
            </a:r>
            <a:endParaRPr/>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err="1">
                <a:latin typeface="Roboto Slab" pitchFamily="2" charset="0"/>
                <a:ea typeface="Roboto Slab" pitchFamily="2" charset="0"/>
                <a:cs typeface="Roboto Slab" pitchFamily="2" charset="0"/>
              </a:rPr>
              <a:t>Logisitcal</a:t>
            </a:r>
            <a:r>
              <a:rPr lang="en-US" dirty="0">
                <a:latin typeface="Roboto Slab" pitchFamily="2" charset="0"/>
                <a:ea typeface="Roboto Slab" pitchFamily="2" charset="0"/>
                <a:cs typeface="Roboto Slab" pitchFamily="2" charset="0"/>
              </a:rPr>
              <a:t>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1121</Words>
  <Application>Microsoft Macintosh PowerPoint</Application>
  <PresentationFormat>On-screen Show (16:9)</PresentationFormat>
  <Paragraphs>80</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1</cp:revision>
  <dcterms:modified xsi:type="dcterms:W3CDTF">2024-11-12T23:46:52Z</dcterms:modified>
</cp:coreProperties>
</file>