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9" r:id="rId5"/>
    <p:sldId id="260" r:id="rId6"/>
    <p:sldId id="267" r:id="rId7"/>
    <p:sldId id="261" r:id="rId8"/>
    <p:sldId id="268" r:id="rId9"/>
    <p:sldId id="271" r:id="rId10"/>
    <p:sldId id="262" r:id="rId11"/>
    <p:sldId id="263" r:id="rId12"/>
    <p:sldId id="270" r:id="rId13"/>
    <p:sldId id="265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0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61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0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25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3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7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1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F4F197-F2A4-4DF3-82A8-89B65042778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C29BA3-67D0-4D4A-BB69-F2CFC13A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09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-art-of-web.com/images/invalid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2554-B943-4D49-9B1F-DB3367E37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Input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0A8E-63F9-4534-94DD-56333908B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Mark Richmond</a:t>
            </a:r>
          </a:p>
        </p:txBody>
      </p:sp>
    </p:spTree>
    <p:extLst>
      <p:ext uri="{BB962C8B-B14F-4D97-AF65-F5344CB8AC3E}">
        <p14:creationId xmlns:p14="http://schemas.microsoft.com/office/powerpoint/2010/main" val="373894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56BD-2257-475A-AE07-1A93B9E1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A44C-321D-4A23-AB32-13EC5267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JavaScript can be used to evaluate any input field by:</a:t>
            </a:r>
          </a:p>
          <a:p>
            <a:r>
              <a:rPr lang="en-US" b="1" dirty="0"/>
              <a:t>Reading the value</a:t>
            </a:r>
          </a:p>
          <a:p>
            <a:r>
              <a:rPr lang="en-US" b="1" dirty="0"/>
              <a:t>Evaluating the value</a:t>
            </a:r>
          </a:p>
          <a:p>
            <a:r>
              <a:rPr lang="en-US" b="1" dirty="0"/>
              <a:t>Accepting or rejecting the value</a:t>
            </a:r>
          </a:p>
          <a:p>
            <a:r>
              <a:rPr lang="en-US" b="1" dirty="0"/>
              <a:t>Resetting focus</a:t>
            </a:r>
          </a:p>
        </p:txBody>
      </p:sp>
    </p:spTree>
    <p:extLst>
      <p:ext uri="{BB962C8B-B14F-4D97-AF65-F5344CB8AC3E}">
        <p14:creationId xmlns:p14="http://schemas.microsoft.com/office/powerpoint/2010/main" val="284736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974E-1D11-4120-939E-9182B88C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FORM VALIDATON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CE60-0C0F-4ECC-ACAE-7B868844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Validate that the date is not a Sunday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A2250-9F4C-43BC-8F16-A33A20319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50" t="11555" r="26250" b="60593"/>
          <a:stretch/>
        </p:blipFill>
        <p:spPr>
          <a:xfrm>
            <a:off x="684211" y="1198880"/>
            <a:ext cx="8605949" cy="32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24C6-B640-43E7-9291-FC8A6B69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BB1F-E9A9-4C29-907B-C89E0496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Once the data has been sent to the server, any form of validation can be performed.</a:t>
            </a:r>
          </a:p>
          <a:p>
            <a:pPr marL="0" indent="0">
              <a:buNone/>
            </a:pPr>
            <a:r>
              <a:rPr lang="en-US" b="1" dirty="0"/>
              <a:t>One example is the processing of a credit card during a purchase.</a:t>
            </a:r>
          </a:p>
        </p:txBody>
      </p:sp>
    </p:spTree>
    <p:extLst>
      <p:ext uri="{BB962C8B-B14F-4D97-AF65-F5344CB8AC3E}">
        <p14:creationId xmlns:p14="http://schemas.microsoft.com/office/powerpoint/2010/main" val="230603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7353-5BB3-4E39-931C-79124A72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Styling to Indicate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A759-790B-4411-8526-18358123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Change of color</a:t>
            </a:r>
          </a:p>
          <a:p>
            <a:r>
              <a:rPr lang="en-US" b="1" dirty="0"/>
              <a:t>Change of font</a:t>
            </a:r>
          </a:p>
          <a:p>
            <a:r>
              <a:rPr lang="en-US" b="1" dirty="0"/>
              <a:t>Use of images</a:t>
            </a:r>
          </a:p>
          <a:p>
            <a:r>
              <a:rPr lang="en-US" b="1" dirty="0"/>
              <a:t>Animation</a:t>
            </a:r>
          </a:p>
          <a:p>
            <a:r>
              <a:rPr lang="en-US" b="1" dirty="0"/>
              <a:t>No limits, except for aesthetics</a:t>
            </a:r>
          </a:p>
        </p:txBody>
      </p:sp>
    </p:spTree>
    <p:extLst>
      <p:ext uri="{BB962C8B-B14F-4D97-AF65-F5344CB8AC3E}">
        <p14:creationId xmlns:p14="http://schemas.microsoft.com/office/powerpoint/2010/main" val="272869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FF61-66CB-4EE1-BD7A-4ACD3028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9773-659C-4644-B168-A6A9339A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&lt;style&gt;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input:required:invalid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input:focus:invalid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   color: red;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input:required:invalid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input:focus:invalid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   background-image: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/images/invalid.png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background-position: right top;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background-repeat: no-repeat;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&lt;/style&gt;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64C53-ADC6-4F27-A1A7-857F1BD58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38" t="39596" r="50227" b="54949"/>
          <a:stretch/>
        </p:blipFill>
        <p:spPr>
          <a:xfrm>
            <a:off x="785812" y="4020126"/>
            <a:ext cx="3869315" cy="3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5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2AA8-E9A5-48B3-9D2A-31C22F39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DB11-3143-44A2-B397-A39BFBA6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Form input validation is an important part of collecting data on a website.  It is easy to implement, and it simplifies the data input on a website while protecting both the user and the web owner.</a:t>
            </a:r>
          </a:p>
        </p:txBody>
      </p:sp>
    </p:spTree>
    <p:extLst>
      <p:ext uri="{BB962C8B-B14F-4D97-AF65-F5344CB8AC3E}">
        <p14:creationId xmlns:p14="http://schemas.microsoft.com/office/powerpoint/2010/main" val="35397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418E-6D02-4F85-A002-C5731682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Form </a:t>
            </a:r>
            <a:r>
              <a:rPr lang="en-US" dirty="0" err="1"/>
              <a:t>InPUT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B839-04FA-4A87-9A9D-AF904DAF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Forms are the main means by which data is collected on a web page</a:t>
            </a:r>
          </a:p>
          <a:p>
            <a:r>
              <a:rPr lang="en-US" b="1" dirty="0"/>
              <a:t>Forms allow the web page to pass a collection of data in a simple manner</a:t>
            </a:r>
          </a:p>
          <a:p>
            <a:r>
              <a:rPr lang="en-US" b="1" dirty="0"/>
              <a:t>Forms are a convenient means of communication for both the website owner and the website visitor</a:t>
            </a:r>
          </a:p>
        </p:txBody>
      </p:sp>
    </p:spTree>
    <p:extLst>
      <p:ext uri="{BB962C8B-B14F-4D97-AF65-F5344CB8AC3E}">
        <p14:creationId xmlns:p14="http://schemas.microsoft.com/office/powerpoint/2010/main" val="28215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0D8D-A890-4E8E-8A5A-456DBE47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FORM INPUT VALIDATION?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DF18-2107-45D7-B6A1-8B94F059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Convenience</a:t>
            </a:r>
          </a:p>
          <a:p>
            <a:r>
              <a:rPr lang="en-US" b="1" dirty="0"/>
              <a:t>Better Quality Data</a:t>
            </a:r>
          </a:p>
          <a:p>
            <a:r>
              <a:rPr lang="en-US" b="1" dirty="0"/>
              <a:t>Protect Against Security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48293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113E-EF2A-4B55-A540-594854D3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Form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2B65-617A-41F3-A740-FA2876BD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 Validation</a:t>
            </a:r>
          </a:p>
          <a:p>
            <a:r>
              <a:rPr lang="en-US" b="1" dirty="0"/>
              <a:t>JavaScript Validation</a:t>
            </a:r>
          </a:p>
          <a:p>
            <a:r>
              <a:rPr lang="en-US" b="1" dirty="0"/>
              <a:t>Back End Validation</a:t>
            </a:r>
          </a:p>
        </p:txBody>
      </p:sp>
    </p:spTree>
    <p:extLst>
      <p:ext uri="{BB962C8B-B14F-4D97-AF65-F5344CB8AC3E}">
        <p14:creationId xmlns:p14="http://schemas.microsoft.com/office/powerpoint/2010/main" val="360195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0FA4-E16F-453A-BA0B-C9C25AF9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8029-1499-4ACE-8F05-056E91F6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Required Attribute</a:t>
            </a:r>
          </a:p>
          <a:p>
            <a:r>
              <a:rPr lang="en-US" b="1" dirty="0"/>
              <a:t>Input Types</a:t>
            </a:r>
          </a:p>
          <a:p>
            <a:r>
              <a:rPr lang="en-US" b="1" dirty="0"/>
              <a:t>Input Patterns</a:t>
            </a:r>
          </a:p>
        </p:txBody>
      </p:sp>
    </p:spTree>
    <p:extLst>
      <p:ext uri="{BB962C8B-B14F-4D97-AF65-F5344CB8AC3E}">
        <p14:creationId xmlns:p14="http://schemas.microsoft.com/office/powerpoint/2010/main" val="12591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E8FB-D915-4AFC-962C-6686170E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A12F-D1C3-4820-BCD2-CBCA30F3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95350"/>
            <a:ext cx="3740006" cy="3615267"/>
          </a:xfrm>
        </p:spPr>
        <p:txBody>
          <a:bodyPr>
            <a:normAutofit/>
          </a:bodyPr>
          <a:lstStyle/>
          <a:p>
            <a:r>
              <a:rPr lang="en-US" b="1" dirty="0"/>
              <a:t>email</a:t>
            </a:r>
          </a:p>
          <a:p>
            <a:r>
              <a:rPr lang="en-US" b="1" dirty="0" err="1"/>
              <a:t>url</a:t>
            </a:r>
            <a:endParaRPr lang="en-US" b="1" dirty="0"/>
          </a:p>
          <a:p>
            <a:r>
              <a:rPr lang="en-US" b="1" dirty="0"/>
              <a:t>number</a:t>
            </a:r>
          </a:p>
          <a:p>
            <a:r>
              <a:rPr lang="en-US" b="1" dirty="0"/>
              <a:t>range</a:t>
            </a:r>
          </a:p>
          <a:p>
            <a:r>
              <a:rPr lang="en-US" b="1" dirty="0"/>
              <a:t>password</a:t>
            </a:r>
          </a:p>
          <a:p>
            <a:r>
              <a:rPr lang="en-US" b="1" dirty="0"/>
              <a:t>color</a:t>
            </a:r>
          </a:p>
          <a:p>
            <a:r>
              <a:rPr lang="en-US" b="1" dirty="0"/>
              <a:t>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47E354-9AAC-44AF-B9D4-2C607760BE82}"/>
              </a:ext>
            </a:extLst>
          </p:cNvPr>
          <p:cNvSpPr txBox="1">
            <a:spLocks/>
          </p:cNvSpPr>
          <p:nvPr/>
        </p:nvSpPr>
        <p:spPr>
          <a:xfrm>
            <a:off x="5288540" y="895350"/>
            <a:ext cx="374000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datetime</a:t>
            </a:r>
          </a:p>
          <a:p>
            <a:r>
              <a:rPr lang="en-US" b="1" dirty="0"/>
              <a:t>datetime-local</a:t>
            </a:r>
          </a:p>
          <a:p>
            <a:r>
              <a:rPr lang="en-US" b="1" dirty="0"/>
              <a:t>time</a:t>
            </a:r>
          </a:p>
          <a:p>
            <a:r>
              <a:rPr lang="en-US" b="1" dirty="0"/>
              <a:t>week</a:t>
            </a:r>
          </a:p>
          <a:p>
            <a:r>
              <a:rPr lang="en-US" b="1" dirty="0"/>
              <a:t>month</a:t>
            </a:r>
          </a:p>
          <a:p>
            <a:r>
              <a:rPr lang="en-US" b="1" dirty="0"/>
              <a:t>search</a:t>
            </a:r>
          </a:p>
          <a:p>
            <a:r>
              <a:rPr lang="en-US" b="1" dirty="0" err="1"/>
              <a:t>tel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761F-1E64-4F6F-9541-7419A512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TYPE Validation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F4C4-F282-4EBF-8A52-BB1167E9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678BE7-4C1B-4999-A5F7-EA5EE052E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31" t="20556" r="3281" b="59306"/>
          <a:stretch/>
        </p:blipFill>
        <p:spPr>
          <a:xfrm>
            <a:off x="485775" y="419100"/>
            <a:ext cx="75819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9CD13-D76C-47DD-BD36-3BD7DBF48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99" r="81328" b="45973"/>
          <a:stretch/>
        </p:blipFill>
        <p:spPr>
          <a:xfrm>
            <a:off x="4114800" y="1634066"/>
            <a:ext cx="2276475" cy="3019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0945F0-29F2-4F77-84A9-31D9E636C2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4" r="80000" b="43472"/>
          <a:stretch/>
        </p:blipFill>
        <p:spPr>
          <a:xfrm>
            <a:off x="6780212" y="1348316"/>
            <a:ext cx="2438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3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7C3E-1792-4B7C-8E73-9FD6F974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70E2-26DD-4A6D-919B-8D846B9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Text String including sequences of numbers, symbols, and letters in the form of a Regular Expression that indicates what pattern the input should follow.  Input that does not follow the pattern will be rejected by the validation.</a:t>
            </a:r>
          </a:p>
        </p:txBody>
      </p:sp>
    </p:spTree>
    <p:extLst>
      <p:ext uri="{BB962C8B-B14F-4D97-AF65-F5344CB8AC3E}">
        <p14:creationId xmlns:p14="http://schemas.microsoft.com/office/powerpoint/2010/main" val="250620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761F-1E64-4F6F-9541-7419A512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Pattern Validation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8D09F-0044-4DF2-884B-D66947767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8" t="18889" r="45703" b="6111"/>
          <a:stretch/>
        </p:blipFill>
        <p:spPr>
          <a:xfrm>
            <a:off x="2383703" y="305054"/>
            <a:ext cx="4068763" cy="43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590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1379</TotalTime>
  <Words>355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Courier New</vt:lpstr>
      <vt:lpstr>Wingdings 3</vt:lpstr>
      <vt:lpstr>Slice</vt:lpstr>
      <vt:lpstr>Form Input Validation</vt:lpstr>
      <vt:lpstr>Why Form InPUT?</vt:lpstr>
      <vt:lpstr>WHY FORM INPUT VALIDATION?</vt:lpstr>
      <vt:lpstr>Types of Form INPUT VALIDATION</vt:lpstr>
      <vt:lpstr>HTML FORM Validation</vt:lpstr>
      <vt:lpstr>Input types</vt:lpstr>
      <vt:lpstr>HTML TYPE Validation Example</vt:lpstr>
      <vt:lpstr>Input patterns</vt:lpstr>
      <vt:lpstr>HTML Pattern Validation Example</vt:lpstr>
      <vt:lpstr>JavaScript FORM VALIDATION</vt:lpstr>
      <vt:lpstr>JAVASCRIPT FORM VALIDATON EXAMPLE</vt:lpstr>
      <vt:lpstr>Back End validation</vt:lpstr>
      <vt:lpstr>CSS Styling to Indicate validity</vt:lpstr>
      <vt:lpstr>CSS Examples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Richmond</dc:creator>
  <cp:lastModifiedBy>Mark Richmond</cp:lastModifiedBy>
  <cp:revision>7</cp:revision>
  <dcterms:created xsi:type="dcterms:W3CDTF">2022-02-16T02:55:22Z</dcterms:created>
  <dcterms:modified xsi:type="dcterms:W3CDTF">2022-11-18T04:34:31Z</dcterms:modified>
</cp:coreProperties>
</file>