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3"/>
  </p:handoutMasterIdLst>
  <p:sldIdLst>
    <p:sldId id="256" r:id="rId2"/>
    <p:sldId id="257" r:id="rId3"/>
    <p:sldId id="268" r:id="rId4"/>
    <p:sldId id="269" r:id="rId5"/>
    <p:sldId id="261" r:id="rId6"/>
    <p:sldId id="262" r:id="rId7"/>
    <p:sldId id="258" r:id="rId8"/>
    <p:sldId id="271" r:id="rId9"/>
    <p:sldId id="270" r:id="rId10"/>
    <p:sldId id="260" r:id="rId11"/>
    <p:sldId id="267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0FF00"/>
    <a:srgbClr val="FF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718" autoAdjust="0"/>
  </p:normalViewPr>
  <p:slideViewPr>
    <p:cSldViewPr>
      <p:cViewPr>
        <p:scale>
          <a:sx n="88" d="100"/>
          <a:sy n="88" d="100"/>
        </p:scale>
        <p:origin x="-522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1183CA-E36C-4E6D-8B27-5CEF306C8C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6662-2C12-4F83-9304-0284E2D500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E368D-1FB1-4286-8446-F1D08B0087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91F84-7664-4418-B9A6-34183CD812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003E-A07A-4861-BF5C-CB27B26D2A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7310-5292-491E-8E66-BA9CE9271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3D19-C827-4E7C-9DA5-BFC6AEB185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0CA2-8387-4045-8CA9-E453D98B18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55D3B-62FF-40DC-B550-79BACC59CA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F92FE-1C56-4883-904D-9C6A8AC484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01307-12F1-4228-8557-048869CE64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6F55-638B-4AFE-955A-169A054A54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F4488-0B10-468E-A826-E8519A1338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B9ED-E94E-41D5-A023-F84D984F03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91347D-8692-46B7-9DC1-72681591FA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The Apples of our Isles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Cooking with Apples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Apple Nutrition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800" smtClean="0"/>
              <a:t>Apples reduce cholesterol and aids digestion</a:t>
            </a:r>
          </a:p>
          <a:p>
            <a:pPr eaLnBrk="1" hangingPunct="1">
              <a:spcBef>
                <a:spcPct val="0"/>
              </a:spcBef>
            </a:pPr>
            <a:r>
              <a:rPr lang="en-GB" sz="2800" smtClean="0"/>
              <a:t>Apples are virtually fat free</a:t>
            </a:r>
          </a:p>
          <a:p>
            <a:pPr eaLnBrk="1" hangingPunct="1">
              <a:spcBef>
                <a:spcPct val="0"/>
              </a:spcBef>
            </a:pPr>
            <a:r>
              <a:rPr lang="en-GB" sz="2800" smtClean="0"/>
              <a:t>Apples are rich in Potassium</a:t>
            </a:r>
          </a:p>
          <a:p>
            <a:pPr eaLnBrk="1" hangingPunct="1">
              <a:spcBef>
                <a:spcPct val="0"/>
              </a:spcBef>
            </a:pPr>
            <a:r>
              <a:rPr lang="en-GB" sz="2800" smtClean="0"/>
              <a:t>Apples have 8-14% natural frut sugar</a:t>
            </a:r>
            <a:endParaRPr lang="en-GB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Apple Marketing Board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idx="1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Apple Varieties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600200"/>
            <a:ext cx="7138987" cy="4205288"/>
          </a:xfrm>
        </p:spPr>
        <p:txBody>
          <a:bodyPr/>
          <a:lstStyle/>
          <a:p>
            <a:pPr algn="ctr" eaLnBrk="1" hangingPunct="1"/>
            <a:r>
              <a:rPr lang="en-GB" smtClean="0"/>
              <a:t>ALLENS EVERLASTING</a:t>
            </a:r>
          </a:p>
          <a:p>
            <a:pPr algn="ctr" eaLnBrk="1" hangingPunct="1"/>
            <a:r>
              <a:rPr lang="en-GB" smtClean="0"/>
              <a:t>ALLINGTON PIPPIN</a:t>
            </a:r>
          </a:p>
          <a:p>
            <a:pPr algn="ctr" eaLnBrk="1" hangingPunct="1"/>
            <a:r>
              <a:rPr lang="en-GB" smtClean="0"/>
              <a:t>BEAUTY OF KENT</a:t>
            </a:r>
          </a:p>
          <a:p>
            <a:pPr algn="ctr" eaLnBrk="1" hangingPunct="1"/>
            <a:r>
              <a:rPr lang="en-GB" smtClean="0"/>
              <a:t>BLENHEIM ORANGE</a:t>
            </a:r>
          </a:p>
          <a:p>
            <a:pPr algn="ctr" eaLnBrk="1" hangingPunct="1"/>
            <a:r>
              <a:rPr lang="en-GB" smtClean="0"/>
              <a:t>CLAYGATE PEARMAIN</a:t>
            </a:r>
          </a:p>
          <a:p>
            <a:pPr algn="ctr" eaLnBrk="1" hangingPunct="1"/>
            <a:r>
              <a:rPr lang="en-GB" smtClean="0"/>
              <a:t>D'ARCY SPICE</a:t>
            </a:r>
          </a:p>
          <a:p>
            <a:pPr algn="ctr" eaLnBrk="1" hangingPunct="1"/>
            <a:r>
              <a:rPr lang="en-GB" smtClean="0"/>
              <a:t>LAXTON'S FORTUNE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Green Apples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Known as </a:t>
            </a:r>
            <a:r>
              <a:rPr lang="en-IE" b="1" smtClean="0">
                <a:solidFill>
                  <a:schemeClr val="bg2"/>
                </a:solidFill>
              </a:rPr>
              <a:t>Granny Smith</a:t>
            </a:r>
          </a:p>
          <a:p>
            <a:pPr eaLnBrk="1" hangingPunct="1"/>
            <a:r>
              <a:rPr lang="en-IE" smtClean="0"/>
              <a:t>Originated in Australia</a:t>
            </a:r>
            <a:endParaRPr lang="en-US" smtClean="0"/>
          </a:p>
        </p:txBody>
      </p:sp>
      <p:pic>
        <p:nvPicPr>
          <p:cNvPr id="6148" name="Picture 6" descr="Green and grey apple image"/>
          <p:cNvPicPr>
            <a:picLocks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2492375"/>
            <a:ext cx="1912938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Finally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  <a:p>
            <a:pPr algn="ctr" eaLnBrk="1" hangingPunct="1">
              <a:buFontTx/>
              <a:buNone/>
            </a:pPr>
            <a:r>
              <a:rPr lang="en-GB" sz="4400" smtClean="0"/>
              <a:t>An apple a day </a:t>
            </a:r>
          </a:p>
          <a:p>
            <a:pPr algn="ctr" eaLnBrk="1" hangingPunct="1">
              <a:buFontTx/>
              <a:buNone/>
            </a:pPr>
            <a:r>
              <a:rPr lang="en-GB" sz="4400" smtClean="0"/>
              <a:t>keeps the doctor away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1" descr="Pie drawn object"/>
          <p:cNvSpPr>
            <a:spLocks noChangeArrowheads="1"/>
          </p:cNvSpPr>
          <p:nvPr/>
        </p:nvSpPr>
        <p:spPr bwMode="auto">
          <a:xfrm>
            <a:off x="5580063" y="5229225"/>
            <a:ext cx="1931987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/>
              <a:t>Pie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Green Apples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3413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Oval 12" descr="Sauce drawn object"/>
          <p:cNvSpPr>
            <a:spLocks noChangeArrowheads="1"/>
          </p:cNvSpPr>
          <p:nvPr/>
        </p:nvSpPr>
        <p:spPr bwMode="auto">
          <a:xfrm>
            <a:off x="7104063" y="5373688"/>
            <a:ext cx="19319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/>
              <a:t>Sauce</a:t>
            </a:r>
          </a:p>
        </p:txBody>
      </p:sp>
      <p:sp>
        <p:nvSpPr>
          <p:cNvPr id="8198" name="Oval 9" descr="Jam"/>
          <p:cNvSpPr>
            <a:spLocks noChangeArrowheads="1"/>
          </p:cNvSpPr>
          <p:nvPr/>
        </p:nvSpPr>
        <p:spPr bwMode="auto">
          <a:xfrm>
            <a:off x="4284663" y="5373688"/>
            <a:ext cx="1931987" cy="10795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/>
              <a:t>Jam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When Buying Apples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Freee from blemishes</a:t>
            </a:r>
          </a:p>
          <a:p>
            <a:pPr eaLnBrk="1" hangingPunct="1"/>
            <a:r>
              <a:rPr lang="en-GB" smtClean="0">
                <a:cs typeface="Times New Roman" pitchFamily="18" charset="0"/>
              </a:rPr>
              <a:t>Unbroken skin</a:t>
            </a:r>
          </a:p>
          <a:p>
            <a:pPr eaLnBrk="1" hangingPunct="1"/>
            <a:r>
              <a:rPr lang="en-GB" smtClean="0">
                <a:cs typeface="Times New Roman" pitchFamily="18" charset="0"/>
              </a:rPr>
              <a:t>Firm</a:t>
            </a:r>
          </a:p>
          <a:p>
            <a:pPr eaLnBrk="1" hangingPunct="1"/>
            <a:r>
              <a:rPr lang="en-GB" smtClean="0">
                <a:cs typeface="Times New Roman" pitchFamily="18" charset="0"/>
              </a:rPr>
              <a:t>Crisp</a:t>
            </a:r>
          </a:p>
        </p:txBody>
      </p:sp>
      <p:sp>
        <p:nvSpPr>
          <p:cNvPr id="9220" name="AutoShape 6" descr="Arrow"/>
          <p:cNvSpPr>
            <a:spLocks noChangeArrowheads="1"/>
          </p:cNvSpPr>
          <p:nvPr/>
        </p:nvSpPr>
        <p:spPr bwMode="auto">
          <a:xfrm>
            <a:off x="5429250" y="1928813"/>
            <a:ext cx="3024188" cy="3889375"/>
          </a:xfrm>
          <a:prstGeom prst="curvedLeftArrow">
            <a:avLst>
              <a:gd name="adj1" fmla="val 25722"/>
              <a:gd name="adj2" fmla="val 51444"/>
              <a:gd name="adj3" fmla="val 33333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GB" sz="2400">
                <a:solidFill>
                  <a:srgbClr val="00FF00"/>
                </a:solidFill>
              </a:rPr>
              <a:t>Check before </a:t>
            </a:r>
          </a:p>
          <a:p>
            <a:pPr algn="ctr"/>
            <a:r>
              <a:rPr lang="en-GB" sz="2400">
                <a:solidFill>
                  <a:srgbClr val="00FF00"/>
                </a:solidFill>
              </a:rPr>
              <a:t>buying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Apple Production 2009</a:t>
            </a:r>
            <a:endParaRPr lang="en-US" smtClean="0"/>
          </a:p>
        </p:txBody>
      </p:sp>
      <p:sp>
        <p:nvSpPr>
          <p:cNvPr id="10243" name="Rectangle 5"/>
          <p:cNvSpPr>
            <a:spLocks noGrp="1" noChangeArrowheads="1" noTextEdit="1"/>
          </p:cNvSpPr>
          <p:nvPr>
            <p:ph type="chart" idx="1"/>
          </p:nvPr>
        </p:nvSpPr>
        <p:spPr/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Current Production Statistics</a:t>
            </a:r>
            <a:endParaRPr 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ph type="chart" idx="1"/>
          </p:nvPr>
        </p:nvGraphicFramePr>
        <p:xfrm>
          <a:off x="457200" y="1600200"/>
          <a:ext cx="8229600" cy="4524375"/>
        </p:xfrm>
        <a:graphic>
          <a:graphicData uri="http://schemas.openxmlformats.org/presentationml/2006/ole">
            <p:oleObj spid="_x0000_s2050" name="Chart" r:id="rId3" imgW="8229600" imgH="4524375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pomme</Template>
  <TotalTime>374</TotalTime>
  <Words>96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1_Default Design</vt:lpstr>
      <vt:lpstr>Chart</vt:lpstr>
      <vt:lpstr>The Apples of our Isles</vt:lpstr>
      <vt:lpstr>Apple Marketing Board</vt:lpstr>
      <vt:lpstr>Apple Varieties</vt:lpstr>
      <vt:lpstr>Green Apples</vt:lpstr>
      <vt:lpstr>Finally </vt:lpstr>
      <vt:lpstr>Using Green Apples</vt:lpstr>
      <vt:lpstr>When Buying Apples</vt:lpstr>
      <vt:lpstr>Apple Production 2009</vt:lpstr>
      <vt:lpstr>Current Production Statistics</vt:lpstr>
      <vt:lpstr>Cooking with Apples </vt:lpstr>
      <vt:lpstr>Apple Nutrition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APPLES OF OUR ISLES</dc:title>
  <dc:creator>European Computer Driving Licence Foundation Ltd.</dc:creator>
  <cp:lastModifiedBy>Helen</cp:lastModifiedBy>
  <cp:revision>57</cp:revision>
  <dcterms:created xsi:type="dcterms:W3CDTF">2006-06-05T21:35:22Z</dcterms:created>
  <dcterms:modified xsi:type="dcterms:W3CDTF">2012-12-09T21:39:41Z</dcterms:modified>
</cp:coreProperties>
</file>