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409A9-5FAE-4476-9051-1E4B14AF7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40421-3DD7-4464-B2E8-99AF5F343C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AC55-FA14-43F0-BBD9-45E654A9BD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54CF1-72F5-41FE-B1FE-33AA512AAA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D502E-B093-419B-8866-7994DB3F6C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18470-488C-4D39-AE4E-49570DAF4F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5E345-2645-4058-A794-1B9F5FB7CD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8D4E-4426-4854-9010-E80995457F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B5239-81D0-4BDE-9260-C8DA571BDB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F4BAE-95A6-40E0-8FE9-5B172F9715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90255-5548-4012-A4A0-2020AEBC5E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771B27-3F0F-413E-9B97-8F74E8006D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chemeClr val="folHlink"/>
                </a:solidFill>
              </a:rPr>
              <a:t>Apple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Structure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Apple Trees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sz="2400" smtClean="0"/>
              <a:t>	</a:t>
            </a:r>
            <a:r>
              <a:rPr lang="en-GB" smtClean="0"/>
              <a:t>All apple trees sold nowadays are made up from two quite separate parts, which together form the complete tree</a:t>
            </a:r>
          </a:p>
          <a:p>
            <a:pPr eaLnBrk="1" hangingPunct="1">
              <a:lnSpc>
                <a:spcPct val="200000"/>
              </a:lnSpc>
            </a:pPr>
            <a:r>
              <a:rPr lang="en-GB" sz="2800" b="1" smtClean="0"/>
              <a:t>Rootstocks</a:t>
            </a:r>
          </a:p>
          <a:p>
            <a:pPr eaLnBrk="1" hangingPunct="1">
              <a:lnSpc>
                <a:spcPct val="200000"/>
              </a:lnSpc>
            </a:pPr>
            <a:r>
              <a:rPr lang="en-GB" sz="2800" b="1" smtClean="0"/>
              <a:t>SCION</a:t>
            </a:r>
            <a:endParaRPr lang="en-GB" sz="2800" smtClean="0"/>
          </a:p>
          <a:p>
            <a:pPr eaLnBrk="1" hangingPunct="1">
              <a:lnSpc>
                <a:spcPct val="90000"/>
              </a:lnSpc>
            </a:pPr>
            <a:endParaRPr lang="en-GB" sz="2800" b="1" smtClean="0"/>
          </a:p>
        </p:txBody>
      </p:sp>
      <p:pic>
        <p:nvPicPr>
          <p:cNvPr id="3076" name="Picture 5" descr="Cut apple image.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3357563"/>
            <a:ext cx="900113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Apple Trees</vt:lpstr>
      <vt:lpstr>Apple Trees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European Computer Driving Licence Foundation Ltd.</dc:creator>
  <cp:lastModifiedBy>Helen</cp:lastModifiedBy>
  <cp:revision>7</cp:revision>
  <dcterms:created xsi:type="dcterms:W3CDTF">2006-06-11T13:38:45Z</dcterms:created>
  <dcterms:modified xsi:type="dcterms:W3CDTF">2011-04-07T05:56:23Z</dcterms:modified>
</cp:coreProperties>
</file>