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38B214-88FD-4AF3-9E21-53D1D7C213B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AF9A33-1026-4F2F-9784-ECCC0DC3B4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B3B816-46FE-4AD1-A41F-B11DA09B8D7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5EBCC-060E-4A93-8195-223FD0305E4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323FB-74E2-442A-9074-9D16D36DDDB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AF489-83CA-4E3F-97C2-2F4802E32ED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0FA486-7593-4D8D-BEA4-A26A9474289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57F4B-7405-4E65-96D3-0139AEF570D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5DA37-1A52-481C-839C-8B0DAF4B176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8F3A8-646E-4447-8421-E908B875B87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99909-4A61-4A20-AD06-8FC766867C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DF8127A-9A48-4883-92AD-2EE42AA7A7C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defTabSz="912813" eaLnBrk="1" hangingPunct="1"/>
            <a:r>
              <a:rPr lang="en-GB" smtClean="0"/>
              <a:t>Apple Varieties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2813" eaLnBrk="1" hangingPunct="1"/>
            <a:r>
              <a:rPr lang="en-GB" smtClean="0"/>
              <a:t>Lynn Williams</a:t>
            </a:r>
          </a:p>
          <a:p>
            <a:pPr defTabSz="912813" eaLnBrk="1" hangingPunct="1"/>
            <a:r>
              <a:rPr lang="en-GB" smtClean="0"/>
              <a:t>Apple marketing 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GB" smtClean="0"/>
              <a:t>Varieties Produced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0188" y="1714500"/>
            <a:ext cx="6186487" cy="4000500"/>
          </a:xfrm>
        </p:spPr>
        <p:txBody>
          <a:bodyPr/>
          <a:lstStyle/>
          <a:p>
            <a:pPr algn="ctr" defTabSz="912813" eaLnBrk="1" hangingPunct="1"/>
            <a:r>
              <a:rPr lang="en-GB" smtClean="0">
                <a:latin typeface="ProseAntique" charset="0"/>
                <a:cs typeface="Times New Roman" charset="0"/>
              </a:rPr>
              <a:t>BEAUTY OF KENT</a:t>
            </a:r>
          </a:p>
          <a:p>
            <a:pPr algn="ctr" defTabSz="912813" eaLnBrk="1" hangingPunct="1"/>
            <a:r>
              <a:rPr lang="en-GB" smtClean="0">
                <a:latin typeface="ProseAntique" charset="0"/>
                <a:cs typeface="Times New Roman" charset="0"/>
              </a:rPr>
              <a:t>BLENHEIM ORANGE</a:t>
            </a:r>
          </a:p>
          <a:p>
            <a:pPr algn="ctr" defTabSz="912813" eaLnBrk="1" hangingPunct="1"/>
            <a:r>
              <a:rPr lang="en-GB" smtClean="0">
                <a:latin typeface="ProseAntique" charset="0"/>
                <a:cs typeface="Times New Roman" charset="0"/>
              </a:rPr>
              <a:t>CLAYGATE PEARMAIN</a:t>
            </a:r>
          </a:p>
          <a:p>
            <a:pPr algn="ctr" defTabSz="912813" eaLnBrk="1" hangingPunct="1"/>
            <a:r>
              <a:rPr lang="en-GB" smtClean="0">
                <a:latin typeface="ProseAntique" charset="0"/>
                <a:cs typeface="Times New Roman" charset="0"/>
              </a:rPr>
              <a:t>D'ARCY SPICE</a:t>
            </a:r>
          </a:p>
          <a:p>
            <a:pPr algn="ctr" defTabSz="912813" eaLnBrk="1" hangingPunct="1"/>
            <a:r>
              <a:rPr lang="en-GB" smtClean="0">
                <a:latin typeface="ProseAntique" charset="0"/>
                <a:cs typeface="Times New Roman" charset="0"/>
              </a:rPr>
              <a:t>LAXTON'S FORTUNE</a:t>
            </a:r>
          </a:p>
          <a:p>
            <a:pPr algn="ctr" defTabSz="912813" eaLnBrk="1" hangingPunct="1"/>
            <a:r>
              <a:rPr lang="en-GB" smtClean="0">
                <a:latin typeface="ProseAntique" charset="0"/>
                <a:cs typeface="Times New Roman" charset="0"/>
              </a:rPr>
              <a:t>RIBSTON'S PIPPIN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ProseAntique</vt:lpstr>
      <vt:lpstr>Times New Roman</vt:lpstr>
      <vt:lpstr>Default Design</vt:lpstr>
      <vt:lpstr>Apple Varieties</vt:lpstr>
      <vt:lpstr>Varieties Produced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Varieties</dc:title>
  <dc:creator>European Computer Driving Licence Foundation Ltd.</dc:creator>
  <cp:lastModifiedBy>Helen</cp:lastModifiedBy>
  <cp:revision>4</cp:revision>
  <dcterms:created xsi:type="dcterms:W3CDTF">2006-06-05T21:30:34Z</dcterms:created>
  <dcterms:modified xsi:type="dcterms:W3CDTF">2011-04-07T05:57:13Z</dcterms:modified>
</cp:coreProperties>
</file>