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sldIdLst>
    <p:sldId id="256" r:id="rId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6555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6555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6555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9FFF9C6-97DF-4FB3-A8BD-347F556A5C51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5554" name="Line 18"/>
          <p:cNvSpPr>
            <a:spLocks noChangeShapeType="1"/>
          </p:cNvSpPr>
          <p:nvPr/>
        </p:nvSpPr>
        <p:spPr bwMode="auto">
          <a:xfrm>
            <a:off x="1331913" y="3429000"/>
            <a:ext cx="7812087" cy="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graphicFrame>
        <p:nvGraphicFramePr>
          <p:cNvPr id="65555" name="Object 19"/>
          <p:cNvGraphicFramePr>
            <a:graphicFrameLocks noChangeAspect="1"/>
          </p:cNvGraphicFramePr>
          <p:nvPr/>
        </p:nvGraphicFramePr>
        <p:xfrm>
          <a:off x="0" y="2620963"/>
          <a:ext cx="1271588" cy="1584325"/>
        </p:xfrm>
        <a:graphic>
          <a:graphicData uri="http://schemas.openxmlformats.org/presentationml/2006/ole">
            <p:oleObj spid="_x0000_s65555" name="Image" r:id="rId3" imgW="2019048" imgH="2514286" progId="PhotoshopElements.Image.3">
              <p:embed/>
            </p:oleObj>
          </a:graphicData>
        </a:graphic>
      </p:graphicFrame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E1D39C-604E-4CEA-B5B3-AE18C8DBFBB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EF3275-C21B-4512-A37F-887D25AC864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08F459-B378-4A41-AB23-8A0A370ECCC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347C9-1C41-4526-8857-9F37E4CDA68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8E929D-6728-4EEF-A7F1-019E949546C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50FDF1-0228-4AE9-B848-499FCEE69B6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377749-D9C8-4CF7-A6FD-54F22142586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6E5E4-44AF-475B-A9B1-D734455434D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E25CF0-2F99-464D-8E68-76C45A29A78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E6755-04C0-4C09-88BD-883EF68810B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645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B5010D2-7F6B-4088-9EC4-077F8C43D3B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4527" name="Line 15"/>
          <p:cNvSpPr>
            <a:spLocks noChangeShapeType="1"/>
          </p:cNvSpPr>
          <p:nvPr/>
        </p:nvSpPr>
        <p:spPr bwMode="auto">
          <a:xfrm flipV="1">
            <a:off x="900113" y="1773238"/>
            <a:ext cx="8243887" cy="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graphicFrame>
        <p:nvGraphicFramePr>
          <p:cNvPr id="64528" name="Object 16"/>
          <p:cNvGraphicFramePr>
            <a:graphicFrameLocks noChangeAspect="1"/>
          </p:cNvGraphicFramePr>
          <p:nvPr/>
        </p:nvGraphicFramePr>
        <p:xfrm>
          <a:off x="0" y="974725"/>
          <a:ext cx="1271588" cy="1584325"/>
        </p:xfrm>
        <a:graphic>
          <a:graphicData uri="http://schemas.openxmlformats.org/presentationml/2006/ole">
            <p:oleObj spid="_x0000_s64528" name="Image" r:id="rId14" imgW="2019048" imgH="2514286" progId="PhotoshopElements.Image.3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mme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pomme</Template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Tahoma</vt:lpstr>
      <vt:lpstr>Wingdings</vt:lpstr>
      <vt:lpstr>pomme</vt:lpstr>
      <vt:lpstr>Adobe Photoshop Elements Image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Helen</dc:creator>
  <cp:lastModifiedBy>Helen</cp:lastModifiedBy>
  <cp:revision>1</cp:revision>
  <cp:lastPrinted>1601-01-01T00:00:00Z</cp:lastPrinted>
  <dcterms:created xsi:type="dcterms:W3CDTF">2011-06-06T14:51:00Z</dcterms:created>
  <dcterms:modified xsi:type="dcterms:W3CDTF">2011-06-06T14:51:51Z</dcterms:modified>
</cp:coreProperties>
</file>