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9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BB8-0F3B-461B-809A-5F751D406A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E3FB-0E13-4923-B409-C2FD5ECE5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E538-F8B6-4A79-A8EF-6CDCE0817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559-E36E-4B21-8BDF-D06DA07B0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E8C1-9509-4ECA-ADB3-621F74C0B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7924-307B-4A7F-95FF-65E6542A2D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9D8-77E6-4942-A66B-A63AA60D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E3E-986C-4059-8BF3-A496CD84B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513-F7B2-42F6-9CBD-AD14A4A697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CB12-8C99-420F-87AB-064902C2D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6FA-BC89-4565-938C-642121B28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7FC8-2DAD-42C7-B50D-A907A93C4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Brighton Biking &amp; Hiking Club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Joanna Samual</a:t>
            </a:r>
          </a:p>
          <a:p>
            <a:r>
              <a:rPr lang="en-US"/>
              <a:t>Chairperson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22313"/>
            <a:ext cx="8064500" cy="762000"/>
          </a:xfrm>
        </p:spPr>
        <p:txBody>
          <a:bodyPr/>
          <a:lstStyle/>
          <a:p>
            <a:r>
              <a:rPr lang="en-US"/>
              <a:t>Biking &amp; Hiking Club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01000" cy="4038600"/>
          </a:xfrm>
        </p:spPr>
        <p:txBody>
          <a:bodyPr/>
          <a:lstStyle/>
          <a:p>
            <a:r>
              <a:rPr lang="en-US" dirty="0"/>
              <a:t>Coming Events:</a:t>
            </a:r>
          </a:p>
          <a:p>
            <a:pPr lvl="1"/>
            <a:r>
              <a:rPr lang="en-US" sz="2400" dirty="0"/>
              <a:t>Bike-a-thon to raise money for children’s cycle park</a:t>
            </a:r>
          </a:p>
          <a:p>
            <a:pPr lvl="1"/>
            <a:r>
              <a:rPr lang="en-US" sz="2400" dirty="0"/>
              <a:t>Ride/Picnic to Seven Sisters Country Park</a:t>
            </a:r>
          </a:p>
          <a:p>
            <a:pPr lvl="1"/>
            <a:r>
              <a:rPr lang="en-US" sz="2400" dirty="0"/>
              <a:t>Trip to watch Newhaven “Race of Champions”</a:t>
            </a:r>
          </a:p>
          <a:p>
            <a:r>
              <a:rPr lang="en-US" dirty="0"/>
              <a:t>Subscriptions:</a:t>
            </a:r>
          </a:p>
          <a:p>
            <a:pPr lvl="1"/>
            <a:r>
              <a:rPr lang="en-US" sz="2400" dirty="0"/>
              <a:t>Annual membership is only £10 per person</a:t>
            </a:r>
          </a:p>
          <a:p>
            <a:pPr lvl="1"/>
            <a:r>
              <a:rPr lang="en-US" sz="2400" dirty="0"/>
              <a:t>Includes Newsletters and snacks at all meetings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 Members: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6681788" cy="2743200"/>
          </a:xfrm>
        </p:spPr>
        <p:txBody>
          <a:bodyPr/>
          <a:lstStyle/>
          <a:p>
            <a:r>
              <a:rPr lang="en-US" dirty="0"/>
              <a:t>Joanna </a:t>
            </a:r>
            <a:r>
              <a:rPr lang="en-US" dirty="0" err="1"/>
              <a:t>Samual</a:t>
            </a:r>
            <a:r>
              <a:rPr lang="en-US" dirty="0"/>
              <a:t> - Chairperson</a:t>
            </a:r>
          </a:p>
          <a:p>
            <a:r>
              <a:rPr lang="en-US" dirty="0"/>
              <a:t>Heather Parks - Secretary</a:t>
            </a:r>
          </a:p>
          <a:p>
            <a:r>
              <a:rPr lang="en-US" dirty="0"/>
              <a:t>Grace </a:t>
            </a:r>
            <a:r>
              <a:rPr lang="en-US" dirty="0" err="1"/>
              <a:t>Stegall</a:t>
            </a:r>
            <a:r>
              <a:rPr lang="en-US" dirty="0"/>
              <a:t> - Treasurer</a:t>
            </a:r>
          </a:p>
          <a:p>
            <a:r>
              <a:rPr lang="en-US" dirty="0"/>
              <a:t>David Reams - Events </a:t>
            </a:r>
            <a:r>
              <a:rPr lang="en-US" dirty="0" err="1"/>
              <a:t>Organiser</a:t>
            </a:r>
            <a:endParaRPr lang="en-US" dirty="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743200" y="4953000"/>
            <a:ext cx="1447800" cy="1295400"/>
          </a:xfrm>
          <a:prstGeom prst="triangle">
            <a:avLst>
              <a:gd name="adj" fmla="val 50000"/>
            </a:avLst>
          </a:prstGeom>
          <a:solidFill>
            <a:srgbClr val="C83A2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75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Wingdings</vt:lpstr>
      <vt:lpstr>Office Theme</vt:lpstr>
      <vt:lpstr>Brighton Biking &amp; Hiking Club</vt:lpstr>
      <vt:lpstr>Biking &amp; Hiking Club</vt:lpstr>
      <vt:lpstr>Committee Members:</vt:lpstr>
    </vt:vector>
  </TitlesOfParts>
  <Company>Software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Biking Club</dc:title>
  <dc:creator>Linda Bird</dc:creator>
  <cp:lastModifiedBy>Helen</cp:lastModifiedBy>
  <cp:revision>8</cp:revision>
  <dcterms:created xsi:type="dcterms:W3CDTF">1997-02-14T15:00:24Z</dcterms:created>
  <dcterms:modified xsi:type="dcterms:W3CDTF">2011-03-21T16:49:37Z</dcterms:modified>
</cp:coreProperties>
</file>