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handoutMasterIdLst>
    <p:handoutMasterId r:id="rId6"/>
  </p:handoutMasterIdLst>
  <p:sldIdLst>
    <p:sldId id="256" r:id="rId2"/>
    <p:sldId id="257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24" charset="0"/>
        <a:ea typeface="Osaka" pitchFamily="12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00" d="100"/>
          <a:sy n="100" d="100"/>
        </p:scale>
        <p:origin x="-78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4F7EC-C010-4497-8C75-3AA409B0FC53}" type="doc">
      <dgm:prSet loTypeId="urn:microsoft.com/office/officeart/2005/8/layout/orgChart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33482331-4947-42AF-A4B6-4ACEA075D540}">
      <dgm:prSet phldrT="[Text]"/>
      <dgm:spPr/>
      <dgm:t>
        <a:bodyPr/>
        <a:lstStyle/>
        <a:p>
          <a:r>
            <a:rPr lang="en-GB" dirty="0" smtClean="0"/>
            <a:t>Director</a:t>
          </a:r>
        </a:p>
        <a:p>
          <a:r>
            <a:rPr lang="en-GB" dirty="0" smtClean="0"/>
            <a:t>Rachel Roberts</a:t>
          </a:r>
          <a:endParaRPr lang="en-GB" dirty="0"/>
        </a:p>
      </dgm:t>
    </dgm:pt>
    <dgm:pt modelId="{75E4D204-5B8F-4181-9F54-549FC8888F6A}" type="parTrans" cxnId="{F14BB0AD-0D4B-42ED-831A-53996962947C}">
      <dgm:prSet/>
      <dgm:spPr/>
      <dgm:t>
        <a:bodyPr/>
        <a:lstStyle/>
        <a:p>
          <a:endParaRPr lang="en-GB"/>
        </a:p>
      </dgm:t>
    </dgm:pt>
    <dgm:pt modelId="{A523B4B9-F8E3-49FB-9EBC-A1F43BEECA9E}" type="sibTrans" cxnId="{F14BB0AD-0D4B-42ED-831A-53996962947C}">
      <dgm:prSet/>
      <dgm:spPr/>
      <dgm:t>
        <a:bodyPr/>
        <a:lstStyle/>
        <a:p>
          <a:endParaRPr lang="en-GB"/>
        </a:p>
      </dgm:t>
    </dgm:pt>
    <dgm:pt modelId="{0C69DF41-8067-4990-9004-796E7FDEF32C}">
      <dgm:prSet phldrT="[Text]"/>
      <dgm:spPr/>
      <dgm:t>
        <a:bodyPr/>
        <a:lstStyle/>
        <a:p>
          <a:r>
            <a:rPr lang="en-GB" dirty="0" smtClean="0"/>
            <a:t>Sound Manager</a:t>
          </a:r>
        </a:p>
        <a:p>
          <a:r>
            <a:rPr lang="en-GB" dirty="0" smtClean="0"/>
            <a:t>Steve Weston</a:t>
          </a:r>
          <a:endParaRPr lang="en-GB" dirty="0"/>
        </a:p>
      </dgm:t>
    </dgm:pt>
    <dgm:pt modelId="{6A2C51F1-C213-492B-B2F6-3C843EABA81F}" type="parTrans" cxnId="{203A0DD3-2658-4986-8BC7-414C55BA711D}">
      <dgm:prSet/>
      <dgm:spPr/>
      <dgm:t>
        <a:bodyPr/>
        <a:lstStyle/>
        <a:p>
          <a:endParaRPr lang="en-GB"/>
        </a:p>
      </dgm:t>
    </dgm:pt>
    <dgm:pt modelId="{E789268D-CFA5-4185-9C22-AAE6A4D09C93}" type="sibTrans" cxnId="{203A0DD3-2658-4986-8BC7-414C55BA711D}">
      <dgm:prSet/>
      <dgm:spPr/>
      <dgm:t>
        <a:bodyPr/>
        <a:lstStyle/>
        <a:p>
          <a:endParaRPr lang="en-GB"/>
        </a:p>
      </dgm:t>
    </dgm:pt>
    <dgm:pt modelId="{4646BBE8-12D2-4394-A014-5DFEF1C58BBA}">
      <dgm:prSet phldrT="[Text]"/>
      <dgm:spPr/>
      <dgm:t>
        <a:bodyPr/>
        <a:lstStyle/>
        <a:p>
          <a:r>
            <a:rPr lang="en-GB" dirty="0" smtClean="0"/>
            <a:t>Photography</a:t>
          </a:r>
        </a:p>
        <a:p>
          <a:r>
            <a:rPr lang="en-GB" dirty="0" smtClean="0"/>
            <a:t>Jayne Bullock</a:t>
          </a:r>
          <a:endParaRPr lang="en-GB" dirty="0"/>
        </a:p>
      </dgm:t>
    </dgm:pt>
    <dgm:pt modelId="{4B97FB83-673D-4F8F-94BB-AC4B6F40070A}" type="parTrans" cxnId="{5DBBADFB-EEF4-4878-B7A2-DA9FAB55CD86}">
      <dgm:prSet/>
      <dgm:spPr/>
      <dgm:t>
        <a:bodyPr/>
        <a:lstStyle/>
        <a:p>
          <a:endParaRPr lang="en-GB"/>
        </a:p>
      </dgm:t>
    </dgm:pt>
    <dgm:pt modelId="{C90C5E1D-F298-4572-8525-C326952CE04B}" type="sibTrans" cxnId="{5DBBADFB-EEF4-4878-B7A2-DA9FAB55CD86}">
      <dgm:prSet/>
      <dgm:spPr/>
      <dgm:t>
        <a:bodyPr/>
        <a:lstStyle/>
        <a:p>
          <a:endParaRPr lang="en-GB"/>
        </a:p>
      </dgm:t>
    </dgm:pt>
    <dgm:pt modelId="{BF36B95B-E520-4785-9818-6643D1B11581}">
      <dgm:prSet phldrT="[Text]"/>
      <dgm:spPr/>
      <dgm:t>
        <a:bodyPr/>
        <a:lstStyle/>
        <a:p>
          <a:r>
            <a:rPr lang="en-GB" dirty="0" smtClean="0"/>
            <a:t>Cinematography</a:t>
          </a:r>
        </a:p>
        <a:p>
          <a:r>
            <a:rPr lang="en-GB" dirty="0" smtClean="0"/>
            <a:t>Rose Reeves</a:t>
          </a:r>
          <a:endParaRPr lang="en-GB" dirty="0"/>
        </a:p>
      </dgm:t>
    </dgm:pt>
    <dgm:pt modelId="{55F6DCEC-D0E8-4B4A-8AA3-DBDD20CEF2C1}" type="parTrans" cxnId="{3B29E1AD-F4D8-4950-88BF-77927105897D}">
      <dgm:prSet/>
      <dgm:spPr/>
      <dgm:t>
        <a:bodyPr/>
        <a:lstStyle/>
        <a:p>
          <a:endParaRPr lang="en-GB"/>
        </a:p>
      </dgm:t>
    </dgm:pt>
    <dgm:pt modelId="{58B3EBAE-E16D-4F24-9E96-8680BFFD961B}" type="sibTrans" cxnId="{3B29E1AD-F4D8-4950-88BF-77927105897D}">
      <dgm:prSet/>
      <dgm:spPr/>
      <dgm:t>
        <a:bodyPr/>
        <a:lstStyle/>
        <a:p>
          <a:endParaRPr lang="en-GB"/>
        </a:p>
      </dgm:t>
    </dgm:pt>
    <dgm:pt modelId="{F476B865-5869-4072-861F-704F8555ACD2}" type="pres">
      <dgm:prSet presAssocID="{1F34F7EC-C010-4497-8C75-3AA409B0FC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1DF60E-E74B-45DB-B55A-1951C9273AE3}" type="pres">
      <dgm:prSet presAssocID="{33482331-4947-42AF-A4B6-4ACEA075D540}" presName="hierRoot1" presStyleCnt="0">
        <dgm:presLayoutVars>
          <dgm:hierBranch val="init"/>
        </dgm:presLayoutVars>
      </dgm:prSet>
      <dgm:spPr/>
    </dgm:pt>
    <dgm:pt modelId="{D8DB9135-5C26-4669-90AB-A9E4960E8A79}" type="pres">
      <dgm:prSet presAssocID="{33482331-4947-42AF-A4B6-4ACEA075D540}" presName="rootComposite1" presStyleCnt="0"/>
      <dgm:spPr/>
    </dgm:pt>
    <dgm:pt modelId="{2EF61AC0-B4E7-4935-A73A-E39987338F4D}" type="pres">
      <dgm:prSet presAssocID="{33482331-4947-42AF-A4B6-4ACEA075D5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C1CDFAB-EFCB-458D-8315-51F51CC45BB1}" type="pres">
      <dgm:prSet presAssocID="{33482331-4947-42AF-A4B6-4ACEA075D540}" presName="rootConnector1" presStyleLbl="node1" presStyleIdx="0" presStyleCnt="0"/>
      <dgm:spPr/>
    </dgm:pt>
    <dgm:pt modelId="{CC8C5D29-9964-4154-BF52-82857AAAD7E7}" type="pres">
      <dgm:prSet presAssocID="{33482331-4947-42AF-A4B6-4ACEA075D540}" presName="hierChild2" presStyleCnt="0"/>
      <dgm:spPr/>
    </dgm:pt>
    <dgm:pt modelId="{F1763FD6-481E-40C7-B488-82D91D68B1E5}" type="pres">
      <dgm:prSet presAssocID="{6A2C51F1-C213-492B-B2F6-3C843EABA81F}" presName="Name37" presStyleLbl="parChTrans1D2" presStyleIdx="0" presStyleCnt="3"/>
      <dgm:spPr/>
    </dgm:pt>
    <dgm:pt modelId="{51E380C2-4EA8-4428-9F62-F7912A312B42}" type="pres">
      <dgm:prSet presAssocID="{0C69DF41-8067-4990-9004-796E7FDEF32C}" presName="hierRoot2" presStyleCnt="0">
        <dgm:presLayoutVars>
          <dgm:hierBranch val="init"/>
        </dgm:presLayoutVars>
      </dgm:prSet>
      <dgm:spPr/>
    </dgm:pt>
    <dgm:pt modelId="{9592EA6A-BE8B-477A-B317-CE6815A924D4}" type="pres">
      <dgm:prSet presAssocID="{0C69DF41-8067-4990-9004-796E7FDEF32C}" presName="rootComposite" presStyleCnt="0"/>
      <dgm:spPr/>
    </dgm:pt>
    <dgm:pt modelId="{9E18A478-6E11-4E7C-B068-E3AC5EA5C5F2}" type="pres">
      <dgm:prSet presAssocID="{0C69DF41-8067-4990-9004-796E7FDEF32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5746DE8-936E-419C-805D-5226E1905324}" type="pres">
      <dgm:prSet presAssocID="{0C69DF41-8067-4990-9004-796E7FDEF32C}" presName="rootConnector" presStyleLbl="node2" presStyleIdx="0" presStyleCnt="3"/>
      <dgm:spPr/>
    </dgm:pt>
    <dgm:pt modelId="{3C4349E1-E91E-422F-B659-08A7B94EFB73}" type="pres">
      <dgm:prSet presAssocID="{0C69DF41-8067-4990-9004-796E7FDEF32C}" presName="hierChild4" presStyleCnt="0"/>
      <dgm:spPr/>
    </dgm:pt>
    <dgm:pt modelId="{D954CD31-4C2A-40EB-8837-84CF39DE0708}" type="pres">
      <dgm:prSet presAssocID="{0C69DF41-8067-4990-9004-796E7FDEF32C}" presName="hierChild5" presStyleCnt="0"/>
      <dgm:spPr/>
    </dgm:pt>
    <dgm:pt modelId="{06946E16-A768-4669-A260-98CBD2EDF306}" type="pres">
      <dgm:prSet presAssocID="{4B97FB83-673D-4F8F-94BB-AC4B6F40070A}" presName="Name37" presStyleLbl="parChTrans1D2" presStyleIdx="1" presStyleCnt="3"/>
      <dgm:spPr/>
    </dgm:pt>
    <dgm:pt modelId="{EA35CE6E-414E-40AD-A98E-81876367FF8F}" type="pres">
      <dgm:prSet presAssocID="{4646BBE8-12D2-4394-A014-5DFEF1C58BBA}" presName="hierRoot2" presStyleCnt="0">
        <dgm:presLayoutVars>
          <dgm:hierBranch val="init"/>
        </dgm:presLayoutVars>
      </dgm:prSet>
      <dgm:spPr/>
    </dgm:pt>
    <dgm:pt modelId="{D5F2D9AA-5AA8-45A8-BCD8-6313710A1231}" type="pres">
      <dgm:prSet presAssocID="{4646BBE8-12D2-4394-A014-5DFEF1C58BBA}" presName="rootComposite" presStyleCnt="0"/>
      <dgm:spPr/>
    </dgm:pt>
    <dgm:pt modelId="{A09E69E9-7153-4C63-A566-7F1FD6354A4B}" type="pres">
      <dgm:prSet presAssocID="{4646BBE8-12D2-4394-A014-5DFEF1C58BBA}" presName="rootText" presStyleLbl="node2" presStyleIdx="1" presStyleCnt="3">
        <dgm:presLayoutVars>
          <dgm:chPref val="3"/>
        </dgm:presLayoutVars>
      </dgm:prSet>
      <dgm:spPr/>
    </dgm:pt>
    <dgm:pt modelId="{4B46410B-24CB-4DA1-BEE8-B83BB32439F7}" type="pres">
      <dgm:prSet presAssocID="{4646BBE8-12D2-4394-A014-5DFEF1C58BBA}" presName="rootConnector" presStyleLbl="node2" presStyleIdx="1" presStyleCnt="3"/>
      <dgm:spPr/>
    </dgm:pt>
    <dgm:pt modelId="{6F906AD4-E7EE-420D-8CB9-0791A9ED90E2}" type="pres">
      <dgm:prSet presAssocID="{4646BBE8-12D2-4394-A014-5DFEF1C58BBA}" presName="hierChild4" presStyleCnt="0"/>
      <dgm:spPr/>
    </dgm:pt>
    <dgm:pt modelId="{32474BE0-DB28-4D9F-8FF4-9A000ABBC1F0}" type="pres">
      <dgm:prSet presAssocID="{4646BBE8-12D2-4394-A014-5DFEF1C58BBA}" presName="hierChild5" presStyleCnt="0"/>
      <dgm:spPr/>
    </dgm:pt>
    <dgm:pt modelId="{F6D9A2CA-9E15-4156-8729-71052D218B60}" type="pres">
      <dgm:prSet presAssocID="{55F6DCEC-D0E8-4B4A-8AA3-DBDD20CEF2C1}" presName="Name37" presStyleLbl="parChTrans1D2" presStyleIdx="2" presStyleCnt="3"/>
      <dgm:spPr/>
    </dgm:pt>
    <dgm:pt modelId="{18584B61-EF25-4FB1-80CF-CD762BB78822}" type="pres">
      <dgm:prSet presAssocID="{BF36B95B-E520-4785-9818-6643D1B11581}" presName="hierRoot2" presStyleCnt="0">
        <dgm:presLayoutVars>
          <dgm:hierBranch val="init"/>
        </dgm:presLayoutVars>
      </dgm:prSet>
      <dgm:spPr/>
    </dgm:pt>
    <dgm:pt modelId="{52D2BCBB-7547-4E8C-B51E-B8C88524C24C}" type="pres">
      <dgm:prSet presAssocID="{BF36B95B-E520-4785-9818-6643D1B11581}" presName="rootComposite" presStyleCnt="0"/>
      <dgm:spPr/>
    </dgm:pt>
    <dgm:pt modelId="{B9B87388-1487-4407-9BAE-91991D9A3DFB}" type="pres">
      <dgm:prSet presAssocID="{BF36B95B-E520-4785-9818-6643D1B11581}" presName="rootText" presStyleLbl="node2" presStyleIdx="2" presStyleCnt="3">
        <dgm:presLayoutVars>
          <dgm:chPref val="3"/>
        </dgm:presLayoutVars>
      </dgm:prSet>
      <dgm:spPr/>
    </dgm:pt>
    <dgm:pt modelId="{E5DD1A04-DFBF-4578-AEA8-57C5E6F00A86}" type="pres">
      <dgm:prSet presAssocID="{BF36B95B-E520-4785-9818-6643D1B11581}" presName="rootConnector" presStyleLbl="node2" presStyleIdx="2" presStyleCnt="3"/>
      <dgm:spPr/>
    </dgm:pt>
    <dgm:pt modelId="{8855E099-E2E6-4784-BA0D-5B7732E9B1A9}" type="pres">
      <dgm:prSet presAssocID="{BF36B95B-E520-4785-9818-6643D1B11581}" presName="hierChild4" presStyleCnt="0"/>
      <dgm:spPr/>
    </dgm:pt>
    <dgm:pt modelId="{5F3BA33A-ECC3-4E3C-9A75-5F860D0E8EBE}" type="pres">
      <dgm:prSet presAssocID="{BF36B95B-E520-4785-9818-6643D1B11581}" presName="hierChild5" presStyleCnt="0"/>
      <dgm:spPr/>
    </dgm:pt>
    <dgm:pt modelId="{1A2B7E2B-A052-4C87-8EE1-600890061217}" type="pres">
      <dgm:prSet presAssocID="{33482331-4947-42AF-A4B6-4ACEA075D540}" presName="hierChild3" presStyleCnt="0"/>
      <dgm:spPr/>
    </dgm:pt>
  </dgm:ptLst>
  <dgm:cxnLst>
    <dgm:cxn modelId="{F14BB0AD-0D4B-42ED-831A-53996962947C}" srcId="{1F34F7EC-C010-4497-8C75-3AA409B0FC53}" destId="{33482331-4947-42AF-A4B6-4ACEA075D540}" srcOrd="0" destOrd="0" parTransId="{75E4D204-5B8F-4181-9F54-549FC8888F6A}" sibTransId="{A523B4B9-F8E3-49FB-9EBC-A1F43BEECA9E}"/>
    <dgm:cxn modelId="{E02D4D05-AE6E-4706-A1F9-E21DD4BF0EE6}" type="presOf" srcId="{6A2C51F1-C213-492B-B2F6-3C843EABA81F}" destId="{F1763FD6-481E-40C7-B488-82D91D68B1E5}" srcOrd="0" destOrd="0" presId="urn:microsoft.com/office/officeart/2005/8/layout/orgChart1"/>
    <dgm:cxn modelId="{3B29E1AD-F4D8-4950-88BF-77927105897D}" srcId="{33482331-4947-42AF-A4B6-4ACEA075D540}" destId="{BF36B95B-E520-4785-9818-6643D1B11581}" srcOrd="2" destOrd="0" parTransId="{55F6DCEC-D0E8-4B4A-8AA3-DBDD20CEF2C1}" sibTransId="{58B3EBAE-E16D-4F24-9E96-8680BFFD961B}"/>
    <dgm:cxn modelId="{203A0DD3-2658-4986-8BC7-414C55BA711D}" srcId="{33482331-4947-42AF-A4B6-4ACEA075D540}" destId="{0C69DF41-8067-4990-9004-796E7FDEF32C}" srcOrd="0" destOrd="0" parTransId="{6A2C51F1-C213-492B-B2F6-3C843EABA81F}" sibTransId="{E789268D-CFA5-4185-9C22-AAE6A4D09C93}"/>
    <dgm:cxn modelId="{8F99973B-9003-4514-B6F6-9C8AED55C6C9}" type="presOf" srcId="{4646BBE8-12D2-4394-A014-5DFEF1C58BBA}" destId="{4B46410B-24CB-4DA1-BEE8-B83BB32439F7}" srcOrd="1" destOrd="0" presId="urn:microsoft.com/office/officeart/2005/8/layout/orgChart1"/>
    <dgm:cxn modelId="{DF5C4A13-B52F-45B5-AE15-A6623B529210}" type="presOf" srcId="{33482331-4947-42AF-A4B6-4ACEA075D540}" destId="{2EF61AC0-B4E7-4935-A73A-E39987338F4D}" srcOrd="0" destOrd="0" presId="urn:microsoft.com/office/officeart/2005/8/layout/orgChart1"/>
    <dgm:cxn modelId="{E1569F7C-A064-4A38-8160-450D448EE611}" type="presOf" srcId="{33482331-4947-42AF-A4B6-4ACEA075D540}" destId="{5C1CDFAB-EFCB-458D-8315-51F51CC45BB1}" srcOrd="1" destOrd="0" presId="urn:microsoft.com/office/officeart/2005/8/layout/orgChart1"/>
    <dgm:cxn modelId="{69FE07AC-8710-4527-843F-B25D46615F89}" type="presOf" srcId="{4646BBE8-12D2-4394-A014-5DFEF1C58BBA}" destId="{A09E69E9-7153-4C63-A566-7F1FD6354A4B}" srcOrd="0" destOrd="0" presId="urn:microsoft.com/office/officeart/2005/8/layout/orgChart1"/>
    <dgm:cxn modelId="{042308FA-537E-45B0-97F8-3EE8D7E335C4}" type="presOf" srcId="{0C69DF41-8067-4990-9004-796E7FDEF32C}" destId="{9E18A478-6E11-4E7C-B068-E3AC5EA5C5F2}" srcOrd="0" destOrd="0" presId="urn:microsoft.com/office/officeart/2005/8/layout/orgChart1"/>
    <dgm:cxn modelId="{5DBBADFB-EEF4-4878-B7A2-DA9FAB55CD86}" srcId="{33482331-4947-42AF-A4B6-4ACEA075D540}" destId="{4646BBE8-12D2-4394-A014-5DFEF1C58BBA}" srcOrd="1" destOrd="0" parTransId="{4B97FB83-673D-4F8F-94BB-AC4B6F40070A}" sibTransId="{C90C5E1D-F298-4572-8525-C326952CE04B}"/>
    <dgm:cxn modelId="{768A2055-03DC-4E40-A612-FD05DFE8ADD9}" type="presOf" srcId="{4B97FB83-673D-4F8F-94BB-AC4B6F40070A}" destId="{06946E16-A768-4669-A260-98CBD2EDF306}" srcOrd="0" destOrd="0" presId="urn:microsoft.com/office/officeart/2005/8/layout/orgChart1"/>
    <dgm:cxn modelId="{45CAA385-C6B5-4BC5-8355-8DCB8684046D}" type="presOf" srcId="{55F6DCEC-D0E8-4B4A-8AA3-DBDD20CEF2C1}" destId="{F6D9A2CA-9E15-4156-8729-71052D218B60}" srcOrd="0" destOrd="0" presId="urn:microsoft.com/office/officeart/2005/8/layout/orgChart1"/>
    <dgm:cxn modelId="{68A5248E-DB17-4DCB-AB73-B252BE84C064}" type="presOf" srcId="{BF36B95B-E520-4785-9818-6643D1B11581}" destId="{E5DD1A04-DFBF-4578-AEA8-57C5E6F00A86}" srcOrd="1" destOrd="0" presId="urn:microsoft.com/office/officeart/2005/8/layout/orgChart1"/>
    <dgm:cxn modelId="{655DFB90-1FEC-4C7B-895E-B2934C81CCE6}" type="presOf" srcId="{1F34F7EC-C010-4497-8C75-3AA409B0FC53}" destId="{F476B865-5869-4072-861F-704F8555ACD2}" srcOrd="0" destOrd="0" presId="urn:microsoft.com/office/officeart/2005/8/layout/orgChart1"/>
    <dgm:cxn modelId="{457A0B81-0B26-4998-9319-B0131D2AA2C8}" type="presOf" srcId="{BF36B95B-E520-4785-9818-6643D1B11581}" destId="{B9B87388-1487-4407-9BAE-91991D9A3DFB}" srcOrd="0" destOrd="0" presId="urn:microsoft.com/office/officeart/2005/8/layout/orgChart1"/>
    <dgm:cxn modelId="{224C9FD7-90B5-49D4-A926-F10048C4423C}" type="presOf" srcId="{0C69DF41-8067-4990-9004-796E7FDEF32C}" destId="{C5746DE8-936E-419C-805D-5226E1905324}" srcOrd="1" destOrd="0" presId="urn:microsoft.com/office/officeart/2005/8/layout/orgChart1"/>
    <dgm:cxn modelId="{77E4DCBB-7D78-4A65-B5C0-CDEF549A334F}" type="presParOf" srcId="{F476B865-5869-4072-861F-704F8555ACD2}" destId="{821DF60E-E74B-45DB-B55A-1951C9273AE3}" srcOrd="0" destOrd="0" presId="urn:microsoft.com/office/officeart/2005/8/layout/orgChart1"/>
    <dgm:cxn modelId="{AE3D1ACE-DA93-44E5-A271-B52CBB302B9F}" type="presParOf" srcId="{821DF60E-E74B-45DB-B55A-1951C9273AE3}" destId="{D8DB9135-5C26-4669-90AB-A9E4960E8A79}" srcOrd="0" destOrd="0" presId="urn:microsoft.com/office/officeart/2005/8/layout/orgChart1"/>
    <dgm:cxn modelId="{5E00F32E-7B9F-43F6-8092-7EF938AD1433}" type="presParOf" srcId="{D8DB9135-5C26-4669-90AB-A9E4960E8A79}" destId="{2EF61AC0-B4E7-4935-A73A-E39987338F4D}" srcOrd="0" destOrd="0" presId="urn:microsoft.com/office/officeart/2005/8/layout/orgChart1"/>
    <dgm:cxn modelId="{6B6920EC-F3AE-4561-9C91-AEBB868D9822}" type="presParOf" srcId="{D8DB9135-5C26-4669-90AB-A9E4960E8A79}" destId="{5C1CDFAB-EFCB-458D-8315-51F51CC45BB1}" srcOrd="1" destOrd="0" presId="urn:microsoft.com/office/officeart/2005/8/layout/orgChart1"/>
    <dgm:cxn modelId="{8C4A0973-151D-418D-80F3-DF2CB6D57336}" type="presParOf" srcId="{821DF60E-E74B-45DB-B55A-1951C9273AE3}" destId="{CC8C5D29-9964-4154-BF52-82857AAAD7E7}" srcOrd="1" destOrd="0" presId="urn:microsoft.com/office/officeart/2005/8/layout/orgChart1"/>
    <dgm:cxn modelId="{C6BB6754-AEF0-412C-B52D-DF16287BA5B4}" type="presParOf" srcId="{CC8C5D29-9964-4154-BF52-82857AAAD7E7}" destId="{F1763FD6-481E-40C7-B488-82D91D68B1E5}" srcOrd="0" destOrd="0" presId="urn:microsoft.com/office/officeart/2005/8/layout/orgChart1"/>
    <dgm:cxn modelId="{624F9B2D-86EB-433F-B44C-CA9C8A2C3201}" type="presParOf" srcId="{CC8C5D29-9964-4154-BF52-82857AAAD7E7}" destId="{51E380C2-4EA8-4428-9F62-F7912A312B42}" srcOrd="1" destOrd="0" presId="urn:microsoft.com/office/officeart/2005/8/layout/orgChart1"/>
    <dgm:cxn modelId="{CF70152F-134D-440E-87CE-B7ABFC18AD55}" type="presParOf" srcId="{51E380C2-4EA8-4428-9F62-F7912A312B42}" destId="{9592EA6A-BE8B-477A-B317-CE6815A924D4}" srcOrd="0" destOrd="0" presId="urn:microsoft.com/office/officeart/2005/8/layout/orgChart1"/>
    <dgm:cxn modelId="{E41978C4-1A92-4EFA-9F49-C841AD461717}" type="presParOf" srcId="{9592EA6A-BE8B-477A-B317-CE6815A924D4}" destId="{9E18A478-6E11-4E7C-B068-E3AC5EA5C5F2}" srcOrd="0" destOrd="0" presId="urn:microsoft.com/office/officeart/2005/8/layout/orgChart1"/>
    <dgm:cxn modelId="{A88B2697-54D6-4346-97F5-2774104CD195}" type="presParOf" srcId="{9592EA6A-BE8B-477A-B317-CE6815A924D4}" destId="{C5746DE8-936E-419C-805D-5226E1905324}" srcOrd="1" destOrd="0" presId="urn:microsoft.com/office/officeart/2005/8/layout/orgChart1"/>
    <dgm:cxn modelId="{92054E2C-2A10-44C4-ACB6-3654BE4180F1}" type="presParOf" srcId="{51E380C2-4EA8-4428-9F62-F7912A312B42}" destId="{3C4349E1-E91E-422F-B659-08A7B94EFB73}" srcOrd="1" destOrd="0" presId="urn:microsoft.com/office/officeart/2005/8/layout/orgChart1"/>
    <dgm:cxn modelId="{A026ABCC-9A8C-41A1-99CD-B9BE040D9306}" type="presParOf" srcId="{51E380C2-4EA8-4428-9F62-F7912A312B42}" destId="{D954CD31-4C2A-40EB-8837-84CF39DE0708}" srcOrd="2" destOrd="0" presId="urn:microsoft.com/office/officeart/2005/8/layout/orgChart1"/>
    <dgm:cxn modelId="{A135B13A-72FF-45C0-BF2D-636E06CE15AB}" type="presParOf" srcId="{CC8C5D29-9964-4154-BF52-82857AAAD7E7}" destId="{06946E16-A768-4669-A260-98CBD2EDF306}" srcOrd="2" destOrd="0" presId="urn:microsoft.com/office/officeart/2005/8/layout/orgChart1"/>
    <dgm:cxn modelId="{E5AEE762-B571-4809-B88A-A280D1AD041C}" type="presParOf" srcId="{CC8C5D29-9964-4154-BF52-82857AAAD7E7}" destId="{EA35CE6E-414E-40AD-A98E-81876367FF8F}" srcOrd="3" destOrd="0" presId="urn:microsoft.com/office/officeart/2005/8/layout/orgChart1"/>
    <dgm:cxn modelId="{20EB17BB-E201-4CA3-A941-1C42564FAD92}" type="presParOf" srcId="{EA35CE6E-414E-40AD-A98E-81876367FF8F}" destId="{D5F2D9AA-5AA8-45A8-BCD8-6313710A1231}" srcOrd="0" destOrd="0" presId="urn:microsoft.com/office/officeart/2005/8/layout/orgChart1"/>
    <dgm:cxn modelId="{F47AEAEE-408E-4CD9-B3ED-D510AEA9721E}" type="presParOf" srcId="{D5F2D9AA-5AA8-45A8-BCD8-6313710A1231}" destId="{A09E69E9-7153-4C63-A566-7F1FD6354A4B}" srcOrd="0" destOrd="0" presId="urn:microsoft.com/office/officeart/2005/8/layout/orgChart1"/>
    <dgm:cxn modelId="{7A6765A0-7FEC-4CE2-924E-CC9444A19736}" type="presParOf" srcId="{D5F2D9AA-5AA8-45A8-BCD8-6313710A1231}" destId="{4B46410B-24CB-4DA1-BEE8-B83BB32439F7}" srcOrd="1" destOrd="0" presId="urn:microsoft.com/office/officeart/2005/8/layout/orgChart1"/>
    <dgm:cxn modelId="{9D1FE519-D61C-48AC-AACD-38274BAC5663}" type="presParOf" srcId="{EA35CE6E-414E-40AD-A98E-81876367FF8F}" destId="{6F906AD4-E7EE-420D-8CB9-0791A9ED90E2}" srcOrd="1" destOrd="0" presId="urn:microsoft.com/office/officeart/2005/8/layout/orgChart1"/>
    <dgm:cxn modelId="{0ABC82CB-EE6C-41E5-936B-F76E230F9E31}" type="presParOf" srcId="{EA35CE6E-414E-40AD-A98E-81876367FF8F}" destId="{32474BE0-DB28-4D9F-8FF4-9A000ABBC1F0}" srcOrd="2" destOrd="0" presId="urn:microsoft.com/office/officeart/2005/8/layout/orgChart1"/>
    <dgm:cxn modelId="{275A7E80-96D5-46DD-B287-9B62C47D834F}" type="presParOf" srcId="{CC8C5D29-9964-4154-BF52-82857AAAD7E7}" destId="{F6D9A2CA-9E15-4156-8729-71052D218B60}" srcOrd="4" destOrd="0" presId="urn:microsoft.com/office/officeart/2005/8/layout/orgChart1"/>
    <dgm:cxn modelId="{C92727B6-3ACD-4A57-820C-0B66DCAB902A}" type="presParOf" srcId="{CC8C5D29-9964-4154-BF52-82857AAAD7E7}" destId="{18584B61-EF25-4FB1-80CF-CD762BB78822}" srcOrd="5" destOrd="0" presId="urn:microsoft.com/office/officeart/2005/8/layout/orgChart1"/>
    <dgm:cxn modelId="{3065D20E-4343-4CDF-B0FB-C7696E74B8F9}" type="presParOf" srcId="{18584B61-EF25-4FB1-80CF-CD762BB78822}" destId="{52D2BCBB-7547-4E8C-B51E-B8C88524C24C}" srcOrd="0" destOrd="0" presId="urn:microsoft.com/office/officeart/2005/8/layout/orgChart1"/>
    <dgm:cxn modelId="{E8B09E8A-03F3-4D7A-B714-977187F0A3E7}" type="presParOf" srcId="{52D2BCBB-7547-4E8C-B51E-B8C88524C24C}" destId="{B9B87388-1487-4407-9BAE-91991D9A3DFB}" srcOrd="0" destOrd="0" presId="urn:microsoft.com/office/officeart/2005/8/layout/orgChart1"/>
    <dgm:cxn modelId="{940614E8-03CA-4ED7-874D-0A8B2962B3EC}" type="presParOf" srcId="{52D2BCBB-7547-4E8C-B51E-B8C88524C24C}" destId="{E5DD1A04-DFBF-4578-AEA8-57C5E6F00A86}" srcOrd="1" destOrd="0" presId="urn:microsoft.com/office/officeart/2005/8/layout/orgChart1"/>
    <dgm:cxn modelId="{0DA0076E-3E24-4507-8ED4-372F40211CF8}" type="presParOf" srcId="{18584B61-EF25-4FB1-80CF-CD762BB78822}" destId="{8855E099-E2E6-4784-BA0D-5B7732E9B1A9}" srcOrd="1" destOrd="0" presId="urn:microsoft.com/office/officeart/2005/8/layout/orgChart1"/>
    <dgm:cxn modelId="{988668AB-AF81-407E-BC91-12394584108C}" type="presParOf" srcId="{18584B61-EF25-4FB1-80CF-CD762BB78822}" destId="{5F3BA33A-ECC3-4E3C-9A75-5F860D0E8EBE}" srcOrd="2" destOrd="0" presId="urn:microsoft.com/office/officeart/2005/8/layout/orgChart1"/>
    <dgm:cxn modelId="{E414F771-74A1-46F1-91ED-0B5A1B5664FA}" type="presParOf" srcId="{821DF60E-E74B-45DB-B55A-1951C9273AE3}" destId="{1A2B7E2B-A052-4C87-8EE1-6008900612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D9A2CA-9E15-4156-8729-71052D218B60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46E16-A768-4669-A260-98CBD2EDF306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63FD6-481E-40C7-B488-82D91D68B1E5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61AC0-B4E7-4935-A73A-E39987338F4D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Director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Rachel Roberts</a:t>
          </a:r>
          <a:endParaRPr lang="en-GB" sz="1800" kern="1200" dirty="0"/>
        </a:p>
      </dsp:txBody>
      <dsp:txXfrm>
        <a:off x="2156891" y="953758"/>
        <a:ext cx="1782216" cy="891108"/>
      </dsp:txXfrm>
    </dsp:sp>
    <dsp:sp modelId="{9E18A478-6E11-4E7C-B068-E3AC5EA5C5F2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Sound Manager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Steve Weston</a:t>
          </a:r>
          <a:endParaRPr lang="en-GB" sz="1800" kern="1200" dirty="0"/>
        </a:p>
      </dsp:txBody>
      <dsp:txXfrm>
        <a:off x="409" y="2219132"/>
        <a:ext cx="1782216" cy="891108"/>
      </dsp:txXfrm>
    </dsp:sp>
    <dsp:sp modelId="{A09E69E9-7153-4C63-A566-7F1FD6354A4B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Photography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Jayne Bullock</a:t>
          </a:r>
          <a:endParaRPr lang="en-GB" sz="1800" kern="1200" dirty="0"/>
        </a:p>
      </dsp:txBody>
      <dsp:txXfrm>
        <a:off x="2156891" y="2219132"/>
        <a:ext cx="1782216" cy="891108"/>
      </dsp:txXfrm>
    </dsp:sp>
    <dsp:sp modelId="{B9B87388-1487-4407-9BAE-91991D9A3DFB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Cinematography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Rose Reeves</a:t>
          </a:r>
          <a:endParaRPr lang="en-GB" sz="1800" kern="1200" dirty="0"/>
        </a:p>
      </dsp:txBody>
      <dsp:txXfrm>
        <a:off x="4313373" y="2219132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E69E2F05-E126-4812-B392-A5DCD9794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E7D5B-A2E5-44B4-AA54-209ACE52D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CA05B-E7F4-4559-B7EE-26B952F2C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CAE13-BEC3-4DFC-8318-F37F1D290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1864C-A41D-46AA-B057-BB8C8202E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7DB98-99A1-44C8-BDC0-508755A1A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23113-8D41-4CC6-AB99-E23CF9CFE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698FA-6C80-4A77-9325-B590B704B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6D931-FFE9-4548-B19D-2E6AED512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EFC9F-FD20-478D-8D14-B040384A3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C3A6-059C-4C20-8831-2EAD539FE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BD68B-4953-4826-B211-BABD05746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36F94-9821-4866-9219-A1B588F32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AA8694-7FDA-4313-9A17-5C24F2245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pitchFamily="12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828800"/>
          </a:xfrm>
        </p:spPr>
        <p:txBody>
          <a:bodyPr/>
          <a:lstStyle/>
          <a:p>
            <a:pPr eaLnBrk="1" hangingPunct="1"/>
            <a:r>
              <a:rPr kumimoji="1" lang="en-US" smtClean="0"/>
              <a:t> </a:t>
            </a:r>
            <a:r>
              <a:rPr kumimoji="1" lang="en-US" sz="2800" smtClean="0"/>
              <a:t>SPACE ADVENTURES</a:t>
            </a:r>
            <a:br>
              <a:rPr kumimoji="1" lang="en-US" sz="2800" smtClean="0"/>
            </a:br>
            <a:r>
              <a:rPr kumimoji="1" lang="en-US" sz="2800" smtClean="0"/>
              <a:t>CAST</a:t>
            </a:r>
            <a:endParaRPr kumimoji="1"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295400"/>
          </a:xfrm>
        </p:spPr>
        <p:txBody>
          <a:bodyPr/>
          <a:lstStyle/>
          <a:p>
            <a:pPr eaLnBrk="1" hangingPunct="1"/>
            <a:r>
              <a:rPr kumimoji="1" lang="en-US" smtClean="0"/>
              <a:t>A Science-Fiction Film </a:t>
            </a:r>
          </a:p>
          <a:p>
            <a:pPr eaLnBrk="1" hangingPunct="1"/>
            <a:r>
              <a:rPr kumimoji="1" lang="en-US" smtClean="0"/>
              <a:t>by J. Warber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About the movie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Currently filming in Egypt</a:t>
            </a:r>
          </a:p>
          <a:p>
            <a:pPr eaLnBrk="1" hangingPunct="1"/>
            <a:r>
              <a:rPr lang="en-US" smtClean="0"/>
              <a:t>Film to be released in June 2008</a:t>
            </a:r>
          </a:p>
          <a:p>
            <a:pPr eaLnBrk="1" hangingPunct="1"/>
            <a:r>
              <a:rPr lang="en-US" smtClean="0"/>
              <a:t>Budget £90,000,000</a:t>
            </a:r>
          </a:p>
          <a:p>
            <a:pPr eaLnBrk="1" hangingPunct="1"/>
            <a:r>
              <a:rPr lang="en-US" smtClean="0"/>
              <a:t>Premiere party at The Serpentine Gallery London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The Space Adventures Cast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3962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1" lang="en-US" sz="2000" smtClean="0"/>
              <a:t>Actors in order of importance</a:t>
            </a:r>
            <a:endParaRPr kumimoji="1" lang="en-US" smtClean="0"/>
          </a:p>
          <a:p>
            <a:pPr eaLnBrk="1" hangingPunct="1"/>
            <a:r>
              <a:rPr kumimoji="1" lang="en-US" smtClean="0"/>
              <a:t>Peter Mitchell</a:t>
            </a:r>
          </a:p>
          <a:p>
            <a:pPr eaLnBrk="1" hangingPunct="1"/>
            <a:r>
              <a:rPr kumimoji="1" lang="en-US" smtClean="0"/>
              <a:t>Jonathon Clipper</a:t>
            </a:r>
          </a:p>
          <a:p>
            <a:pPr eaLnBrk="1" hangingPunct="1"/>
            <a:r>
              <a:rPr kumimoji="1" lang="en-US" smtClean="0"/>
              <a:t>James Martin</a:t>
            </a:r>
          </a:p>
          <a:p>
            <a:pPr eaLnBrk="1" hangingPunct="1"/>
            <a:r>
              <a:rPr kumimoji="1" lang="en-US" smtClean="0"/>
              <a:t>Warren Coates</a:t>
            </a:r>
          </a:p>
          <a:p>
            <a:pPr eaLnBrk="1" hangingPunct="1"/>
            <a:r>
              <a:rPr kumimoji="1" lang="en-US" smtClean="0"/>
              <a:t>Daniel Parker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752600"/>
            <a:ext cx="419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Actresses in order of importance</a:t>
            </a:r>
            <a:endParaRPr lang="en-US" smtClean="0"/>
          </a:p>
          <a:p>
            <a:pPr eaLnBrk="1" hangingPunct="1"/>
            <a:r>
              <a:rPr lang="en-US" smtClean="0"/>
              <a:t>Sandy Webber</a:t>
            </a:r>
          </a:p>
          <a:p>
            <a:pPr eaLnBrk="1" hangingPunct="1"/>
            <a:r>
              <a:rPr lang="en-US" smtClean="0"/>
              <a:t>Louise Martinez</a:t>
            </a:r>
          </a:p>
          <a:p>
            <a:pPr eaLnBrk="1" hangingPunct="1"/>
            <a:r>
              <a:rPr lang="en-US" smtClean="0"/>
              <a:t>Wendy Bolton</a:t>
            </a:r>
          </a:p>
          <a:p>
            <a:pPr eaLnBrk="1" hangingPunct="1"/>
            <a:r>
              <a:rPr lang="en-US" smtClean="0"/>
              <a:t>Sarah Carter</a:t>
            </a:r>
          </a:p>
          <a:p>
            <a:pPr eaLnBrk="1" hangingPunct="1"/>
            <a:r>
              <a:rPr lang="en-US" smtClean="0"/>
              <a:t>Yvette Swenden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Movie Credits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2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2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158</TotalTime>
  <Words>83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 Presentation</vt:lpstr>
      <vt:lpstr> SPACE ADVENTURES CAST</vt:lpstr>
      <vt:lpstr>About the movie</vt:lpstr>
      <vt:lpstr>The Space Adventures Cast</vt:lpstr>
      <vt:lpstr>Movie Credits</vt:lpstr>
    </vt:vector>
  </TitlesOfParts>
  <Manager>Your supervisor or teacher's name</Manager>
  <Company>Your company or school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Strategies for  SPACE ADVENTURES</dc:title>
  <dc:subject>Movie promotion</dc:subject>
  <dc:creator>Your name</dc:creator>
  <cp:keywords>strategies, promotional</cp:keywords>
  <cp:lastModifiedBy>Helen</cp:lastModifiedBy>
  <cp:revision>21</cp:revision>
  <cp:lastPrinted>1997-09-10T17:04:28Z</cp:lastPrinted>
  <dcterms:created xsi:type="dcterms:W3CDTF">1997-09-10T16:52:02Z</dcterms:created>
  <dcterms:modified xsi:type="dcterms:W3CDTF">2012-04-23T21:01:14Z</dcterms:modified>
  <cp:category>Business Proposal</cp:category>
</cp:coreProperties>
</file>