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58" r:id="rId3"/>
    <p:sldId id="256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72" autoAdjust="0"/>
  </p:normalViewPr>
  <p:slideViewPr>
    <p:cSldViewPr>
      <p:cViewPr varScale="1">
        <p:scale>
          <a:sx n="60" d="100"/>
          <a:sy n="60" d="100"/>
        </p:scale>
        <p:origin x="-13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AD83-05B7-4909-A29B-A25476082EAD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1C626-06B2-4D94-B315-9569BFC55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2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7D90E-8093-46A9-8489-D0F42B11C4B1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938B9-DA64-436E-878D-A6FB79C72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8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38B9-DA64-436E-878D-A6FB79C721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1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38B9-DA64-436E-878D-A6FB79C721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7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first slide of 3 I think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38B9-DA64-436E-878D-A6FB79C721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38B9-DA64-436E-878D-A6FB79C721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1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64" y="413956"/>
            <a:ext cx="8233236" cy="10036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Richard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49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5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EE0D-913B-4DC9-800C-B86951AA9554}" type="datetimeFigureOut">
              <a:rPr lang="en-GB" smtClean="0"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1D4E-7DC6-4E83-AE28-2B62DFD5D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 4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Walked to Machu </a:t>
            </a:r>
            <a:r>
              <a:rPr lang="en-GB" dirty="0" err="1" smtClean="0"/>
              <a:t>Pichu</a:t>
            </a:r>
            <a:r>
              <a:rPr lang="en-GB" dirty="0" smtClean="0"/>
              <a:t>, Peru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5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Wife is Colombo-</a:t>
            </a:r>
            <a:r>
              <a:rPr lang="en-GB" dirty="0"/>
              <a:t>V</a:t>
            </a:r>
            <a:r>
              <a:rPr lang="en-GB" dirty="0" smtClean="0"/>
              <a:t>enezuelan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9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 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Lived in South America</a:t>
            </a:r>
          </a:p>
          <a:p>
            <a:r>
              <a:rPr lang="en-GB" dirty="0" smtClean="0"/>
              <a:t>Visited many Latin American countries</a:t>
            </a:r>
          </a:p>
          <a:p>
            <a:pPr lvl="1"/>
            <a:r>
              <a:rPr lang="en-GB" dirty="0" smtClean="0"/>
              <a:t>Peru</a:t>
            </a:r>
          </a:p>
          <a:p>
            <a:pPr lvl="1"/>
            <a:r>
              <a:rPr lang="en-GB" dirty="0" smtClean="0"/>
              <a:t>Colombia</a:t>
            </a:r>
          </a:p>
          <a:p>
            <a:pPr lvl="1"/>
            <a:r>
              <a:rPr lang="en-GB" dirty="0" smtClean="0"/>
              <a:t>Cuba</a:t>
            </a:r>
          </a:p>
          <a:p>
            <a:pPr lvl="1"/>
            <a:r>
              <a:rPr lang="en-GB" dirty="0" smtClean="0"/>
              <a:t>Mexico</a:t>
            </a:r>
          </a:p>
        </p:txBody>
      </p:sp>
    </p:spTree>
    <p:extLst>
      <p:ext uri="{BB962C8B-B14F-4D97-AF65-F5344CB8AC3E}">
        <p14:creationId xmlns:p14="http://schemas.microsoft.com/office/powerpoint/2010/main" val="37980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 2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Loves </a:t>
            </a:r>
            <a:r>
              <a:rPr lang="en-GB" dirty="0" err="1" smtClean="0"/>
              <a:t>Arepas</a:t>
            </a:r>
            <a:r>
              <a:rPr lang="en-GB" dirty="0" smtClean="0"/>
              <a:t> (corn bread buns)</a:t>
            </a:r>
          </a:p>
        </p:txBody>
      </p:sp>
    </p:spTree>
    <p:extLst>
      <p:ext uri="{BB962C8B-B14F-4D97-AF65-F5344CB8AC3E}">
        <p14:creationId xmlns:p14="http://schemas.microsoft.com/office/powerpoint/2010/main" val="21673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Favourite Food is burritos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1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55</Words>
  <Application>Microsoft Office PowerPoint</Application>
  <PresentationFormat>On-screen Show (4:3)</PresentationFormat>
  <Paragraphs>20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Fact 4</vt:lpstr>
      <vt:lpstr>Fact 3</vt:lpstr>
      <vt:lpstr>Fact 1</vt:lpstr>
      <vt:lpstr>Fact 2</vt:lpstr>
      <vt:lpstr>Fact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8</cp:revision>
  <dcterms:created xsi:type="dcterms:W3CDTF">2013-11-25T08:31:28Z</dcterms:created>
  <dcterms:modified xsi:type="dcterms:W3CDTF">2013-11-25T21:15:03Z</dcterms:modified>
</cp:coreProperties>
</file>