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83" autoAdjust="0"/>
  </p:normalViewPr>
  <p:slideViewPr>
    <p:cSldViewPr>
      <p:cViewPr varScale="1">
        <p:scale>
          <a:sx n="65" d="100"/>
          <a:sy n="65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BDB5A-6EDB-4B5B-96F5-1A55DAF124B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7857-AA21-4C15-9D7B-4EF60A07E05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F11FB-60DF-4BC8-9167-2B63981BC6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12700-575F-4C8C-94F6-ED30344647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8D2E9-F1EB-49DC-842E-74181D56BB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D2A99-9D6C-4991-9519-0C643DF0F9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70B2A-3F84-405E-849A-B7FAF87407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257DA-7910-4DF5-A34F-46D305A87D5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A2E31-DD1A-4F77-B8D3-AF2686527DA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F99BF-DCC1-4105-B545-668151F2C83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EA545-8B47-468E-87F1-A5076939F3A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609600"/>
            <a:ext cx="6765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79AFD7-E323-4BCB-8EF7-17D2B5CDB40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20713"/>
            <a:ext cx="5905500" cy="1584325"/>
          </a:xfrm>
        </p:spPr>
        <p:txBody>
          <a:bodyPr/>
          <a:lstStyle/>
          <a:p>
            <a:pPr defTabSz="912813" eaLnBrk="1" hangingPunct="1"/>
            <a:r>
              <a:rPr lang="en-GB" b="1" smtClean="0">
                <a:solidFill>
                  <a:schemeClr val="accent2"/>
                </a:solidFill>
                <a:latin typeface="Arial" charset="0"/>
              </a:rPr>
              <a:t>ECDL</a:t>
            </a:r>
            <a:br>
              <a:rPr lang="en-GB" b="1" smtClean="0">
                <a:solidFill>
                  <a:schemeClr val="accent2"/>
                </a:solidFill>
                <a:latin typeface="Arial" charset="0"/>
              </a:rPr>
            </a:br>
            <a:r>
              <a:rPr lang="en-GB" b="1" smtClean="0">
                <a:solidFill>
                  <a:schemeClr val="accent2"/>
                </a:solidFill>
                <a:latin typeface="Arial" charset="0"/>
              </a:rPr>
              <a:t>Answerfile</a:t>
            </a:r>
          </a:p>
        </p:txBody>
      </p:sp>
      <p:sp>
        <p:nvSpPr>
          <p:cNvPr id="2051" name="Rectangle 74"/>
          <p:cNvSpPr>
            <a:spLocks noGrp="1" noChangeArrowheads="1"/>
          </p:cNvSpPr>
          <p:nvPr>
            <p:ph type="body" sz="half" idx="2"/>
          </p:nvPr>
        </p:nvSpPr>
        <p:spPr>
          <a:xfrm>
            <a:off x="1476375" y="2492375"/>
            <a:ext cx="6049963" cy="2520950"/>
          </a:xfrm>
        </p:spPr>
        <p:txBody>
          <a:bodyPr/>
          <a:lstStyle/>
          <a:p>
            <a:pPr defTabSz="912813" eaLnBrk="1" hangingPunct="1">
              <a:buFontTx/>
              <a:buNone/>
            </a:pPr>
            <a:r>
              <a:rPr lang="en-US" smtClean="0">
                <a:latin typeface="Arial" charset="0"/>
              </a:rPr>
              <a:t>Q1 the answer is </a:t>
            </a:r>
          </a:p>
          <a:p>
            <a:pPr defTabSz="912813" eaLnBrk="1" hangingPunct="1">
              <a:buFontTx/>
              <a:buNone/>
            </a:pPr>
            <a:endParaRPr lang="en-US" smtClean="0">
              <a:latin typeface="Arial" charset="0"/>
            </a:endParaRPr>
          </a:p>
          <a:p>
            <a:pPr defTabSz="912813" eaLnBrk="1" hangingPunct="1">
              <a:buFontTx/>
              <a:buNone/>
            </a:pPr>
            <a:r>
              <a:rPr lang="en-US" smtClean="0">
                <a:latin typeface="Arial" charset="0"/>
              </a:rPr>
              <a:t>Q2 the answer is </a:t>
            </a:r>
          </a:p>
          <a:p>
            <a:pPr defTabSz="912813" eaLnBrk="1" hangingPunct="1">
              <a:buFontTx/>
              <a:buNone/>
            </a:pPr>
            <a:endParaRPr lang="en-US" smtClean="0">
              <a:latin typeface="Arial" charset="0"/>
            </a:endParaRPr>
          </a:p>
        </p:txBody>
      </p:sp>
      <p:sp>
        <p:nvSpPr>
          <p:cNvPr id="2052" name="Text Box 37"/>
          <p:cNvSpPr txBox="1">
            <a:spLocks noChangeArrowheads="1"/>
          </p:cNvSpPr>
          <p:nvPr/>
        </p:nvSpPr>
        <p:spPr bwMode="auto">
          <a:xfrm>
            <a:off x="828675" y="3141663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spcBef>
                <a:spcPct val="50000"/>
              </a:spcBef>
            </a:pPr>
            <a:endParaRPr lang="el-GR"/>
          </a:p>
        </p:txBody>
      </p:sp>
      <p:sp>
        <p:nvSpPr>
          <p:cNvPr id="2053" name="Text Box 44"/>
          <p:cNvSpPr txBox="1">
            <a:spLocks noChangeArrowheads="1"/>
          </p:cNvSpPr>
          <p:nvPr/>
        </p:nvSpPr>
        <p:spPr bwMode="auto">
          <a:xfrm>
            <a:off x="828675" y="400685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spcBef>
                <a:spcPct val="50000"/>
              </a:spcBef>
            </a:pPr>
            <a:endParaRPr lang="el-GR"/>
          </a:p>
        </p:txBody>
      </p:sp>
      <p:sp>
        <p:nvSpPr>
          <p:cNvPr id="2054" name="Text Box 58"/>
          <p:cNvSpPr txBox="1">
            <a:spLocks noChangeArrowheads="1"/>
          </p:cNvSpPr>
          <p:nvPr/>
        </p:nvSpPr>
        <p:spPr bwMode="auto">
          <a:xfrm>
            <a:off x="828675" y="5807075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spcBef>
                <a:spcPct val="50000"/>
              </a:spcBef>
            </a:pPr>
            <a:endParaRPr lang="el-G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Calibri</vt:lpstr>
      <vt:lpstr>Default Design</vt:lpstr>
      <vt:lpstr>ECDL Answerfile</vt:lpstr>
    </vt:vector>
  </TitlesOfParts>
  <Company>European Computer Driving Licence Foundation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Answer File 6.1</dc:title>
  <dc:subject/>
  <dc:creator>European Computer Driving Licence Foundation Ltd.</dc:creator>
  <cp:lastModifiedBy>Helen</cp:lastModifiedBy>
  <cp:revision>62</cp:revision>
  <dcterms:created xsi:type="dcterms:W3CDTF">2002-08-21T08:15:28Z</dcterms:created>
  <dcterms:modified xsi:type="dcterms:W3CDTF">2011-04-07T05:56:00Z</dcterms:modified>
</cp:coreProperties>
</file>