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 varScale="1">
        <p:scale>
          <a:sx n="51" d="100"/>
          <a:sy n="51" d="100"/>
        </p:scale>
        <p:origin x="-9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E903748-0D3C-426F-B32B-2CC83C313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BC09F89F-4378-4301-B9E3-7737E689983C}" type="slidenum">
              <a:rPr lang="en-US"/>
              <a:pPr defTabSz="912813"/>
              <a:t>1</a:t>
            </a:fld>
            <a:endParaRPr 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201B004A-3F24-41C1-84CA-0EBD6CDD68CA}" type="slidenum">
              <a:rPr lang="en-US"/>
              <a:pPr defTabSz="912813"/>
              <a:t>2</a:t>
            </a:fld>
            <a:endParaRPr 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5A16BB5B-79CD-495C-BDF3-4EF9A29A1ADE}" type="slidenum">
              <a:rPr lang="en-US"/>
              <a:pPr defTabSz="912813"/>
              <a:t>3</a:t>
            </a:fld>
            <a:endParaRPr lang="en-U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275" y="1822450"/>
            <a:ext cx="2890838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338" y="1785938"/>
            <a:ext cx="2895600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8538"/>
            <a:ext cx="6400800" cy="12128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3484D4B-C913-41AF-B98F-6D46619E89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32D8B-5309-4FE6-8D17-9083C969C6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49263"/>
            <a:ext cx="1943100" cy="564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49263"/>
            <a:ext cx="5676900" cy="564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30EF-ABC9-433E-B223-26257BC40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9263"/>
            <a:ext cx="69103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0ADAC-7EF7-4E12-8CC9-95F7EFFB45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9263"/>
            <a:ext cx="69103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31395-E74B-42E3-B538-4659A1AC83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5DE56-9CAB-481A-A40A-268B5ED442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FDE4A-D32E-40D0-9421-8F2E612118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B667-B741-44F7-8979-3372DCB04B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9E47A6-B98B-4974-A4AF-9CF56D9D5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46CFC-D473-437A-92B6-3224D803DF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BD721-FBE9-4D1A-AD85-E6B94B5C5E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E0235-1D48-4689-AD87-5DCD7532A7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71853-CA24-45D8-94EE-5865FD1ECE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/>
          <p:cNvPicPr>
            <a:picLocks noChangeAspect="1" noChangeArrowheads="1"/>
          </p:cNvPicPr>
          <p:nvPr userDrawn="1"/>
        </p:nvPicPr>
        <p:blipFill>
          <a:blip r:embed="rId15" cstate="print"/>
          <a:srcRect l="48889" b="20792"/>
          <a:stretch>
            <a:fillRect/>
          </a:stretch>
        </p:blipFill>
        <p:spPr bwMode="auto">
          <a:xfrm>
            <a:off x="0" y="4191000"/>
            <a:ext cx="1752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2"/>
          <p:cNvPicPr>
            <a:picLocks noChangeAspect="1" noChangeArrowheads="1"/>
          </p:cNvPicPr>
          <p:nvPr userDrawn="1"/>
        </p:nvPicPr>
        <p:blipFill>
          <a:blip r:embed="rId15" cstate="print"/>
          <a:srcRect t="11316" r="53334"/>
          <a:stretch>
            <a:fillRect/>
          </a:stretch>
        </p:blipFill>
        <p:spPr bwMode="auto">
          <a:xfrm>
            <a:off x="7543800" y="0"/>
            <a:ext cx="1600200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9263"/>
            <a:ext cx="69103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1E63328-B70C-467B-9169-D56958FC34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ahoma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9788" y="1862138"/>
            <a:ext cx="289083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804988"/>
            <a:ext cx="2895600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1675" y="288925"/>
            <a:ext cx="7772400" cy="1143000"/>
          </a:xfrm>
        </p:spPr>
        <p:txBody>
          <a:bodyPr/>
          <a:lstStyle/>
          <a:p>
            <a:pPr defTabSz="912813" eaLnBrk="1" hangingPunct="1"/>
            <a:r>
              <a:rPr lang="en-US" smtClean="0"/>
              <a:t>Oranges and Apples </a:t>
            </a:r>
          </a:p>
        </p:txBody>
      </p:sp>
      <p:pic>
        <p:nvPicPr>
          <p:cNvPr id="3077" name="Picture 5" descr="Cut apple image.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9188" y="4414838"/>
            <a:ext cx="1935162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GB" smtClean="0"/>
              <a:t>Types of Orange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25" y="1981200"/>
            <a:ext cx="3505200" cy="2908300"/>
          </a:xfrm>
        </p:spPr>
        <p:txBody>
          <a:bodyPr/>
          <a:lstStyle/>
          <a:p>
            <a:pPr defTabSz="912813" eaLnBrk="1" hangingPunct="1">
              <a:buClr>
                <a:schemeClr val="accent2"/>
              </a:buClr>
            </a:pPr>
            <a:r>
              <a:rPr lang="en-GB" smtClean="0"/>
              <a:t>Tangerine</a:t>
            </a:r>
          </a:p>
          <a:p>
            <a:pPr defTabSz="912813" eaLnBrk="1" hangingPunct="1">
              <a:buClr>
                <a:schemeClr val="accent2"/>
              </a:buClr>
            </a:pPr>
            <a:r>
              <a:rPr lang="en-GB" smtClean="0"/>
              <a:t>Satsuma</a:t>
            </a:r>
          </a:p>
          <a:p>
            <a:pPr defTabSz="912813" eaLnBrk="1" hangingPunct="1">
              <a:buClr>
                <a:schemeClr val="accent2"/>
              </a:buClr>
            </a:pPr>
            <a:r>
              <a:rPr lang="en-GB" smtClean="0"/>
              <a:t>Clementine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GB" smtClean="0"/>
              <a:t>Fresh Orange Drink</a:t>
            </a:r>
            <a:endParaRPr lang="en-US" smtClean="0"/>
          </a:p>
        </p:txBody>
      </p:sp>
      <p:pic>
        <p:nvPicPr>
          <p:cNvPr id="5123" name="Picture 5" descr="March 04 1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200" y="2041525"/>
            <a:ext cx="4433888" cy="29575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99"/>
      </a:dk1>
      <a:lt1>
        <a:srgbClr val="FFFFFF"/>
      </a:lt1>
      <a:dk2>
        <a:srgbClr val="003399"/>
      </a:dk2>
      <a:lt2>
        <a:srgbClr val="000066"/>
      </a:lt2>
      <a:accent1>
        <a:srgbClr val="FBDF53"/>
      </a:accent1>
      <a:accent2>
        <a:srgbClr val="FF9900"/>
      </a:accent2>
      <a:accent3>
        <a:srgbClr val="FFFFFF"/>
      </a:accent3>
      <a:accent4>
        <a:srgbClr val="000082"/>
      </a:accent4>
      <a:accent5>
        <a:srgbClr val="FDECB3"/>
      </a:accent5>
      <a:accent6>
        <a:srgbClr val="E78A00"/>
      </a:accent6>
      <a:hlink>
        <a:srgbClr val="CC3300"/>
      </a:hlink>
      <a:folHlink>
        <a:srgbClr val="CC66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99"/>
        </a:dk1>
        <a:lt1>
          <a:srgbClr val="FFFFFF"/>
        </a:lt1>
        <a:dk2>
          <a:srgbClr val="003399"/>
        </a:dk2>
        <a:lt2>
          <a:srgbClr val="000066"/>
        </a:lt2>
        <a:accent1>
          <a:srgbClr val="FBDF53"/>
        </a:accent1>
        <a:accent2>
          <a:srgbClr val="FF9900"/>
        </a:accent2>
        <a:accent3>
          <a:srgbClr val="FFFFFF"/>
        </a:accent3>
        <a:accent4>
          <a:srgbClr val="000082"/>
        </a:accent4>
        <a:accent5>
          <a:srgbClr val="FDECB3"/>
        </a:accent5>
        <a:accent6>
          <a:srgbClr val="E78A00"/>
        </a:accent6>
        <a:hlink>
          <a:srgbClr val="CC33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</Words>
  <Application>Microsoft Office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Times</vt:lpstr>
      <vt:lpstr>Arial</vt:lpstr>
      <vt:lpstr>Tahoma</vt:lpstr>
      <vt:lpstr>Blank Presentation</vt:lpstr>
      <vt:lpstr>Oranges and Apples </vt:lpstr>
      <vt:lpstr>Types of Orange</vt:lpstr>
      <vt:lpstr>Fresh Orange Drink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Oranges PowerPoint Template</dc:title>
  <dc:creator>Presentation Magazine</dc:creator>
  <cp:lastModifiedBy>ecdltutor</cp:lastModifiedBy>
  <cp:revision>16</cp:revision>
  <dcterms:created xsi:type="dcterms:W3CDTF">2006-02-11T15:48:20Z</dcterms:created>
  <dcterms:modified xsi:type="dcterms:W3CDTF">2011-01-18T09:27:52Z</dcterms:modified>
</cp:coreProperties>
</file>