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476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8920E7-EAF4-4EDD-9C40-5D43CF37FD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16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02C3C7-C726-4C49-B9A3-9CA0EDEB67E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8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C00CB-32A4-4769-9E4F-419F2250B023}" type="slidenum">
              <a:rPr lang="en-GB"/>
              <a:pPr/>
              <a:t>4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437767-AB4B-4871-A0C9-5B22E5FB734C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37AFA-8179-4C12-B7F2-A903F0DDE65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94E37E-68EA-4CF1-9563-E89D92BB9F27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96222-A529-435E-BACD-44BD68688C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48489-BB6D-4466-81D5-975896B2E696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0B9BB-21D3-42D7-BF4B-BA2754B5BF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60C1B1-DFCC-4629-9DDA-8B08B876BE68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A54674-AC02-423F-A787-9B6DD4B0D0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682701-6FF7-414B-B61F-4C599A40AFA2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CD9700-6E13-4F2F-9E0F-522D0BCF445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A6B2D-9249-4E33-AD34-5187AF9AFA9C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BAE83-EDC1-49AB-A12A-5008F9DCF8C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24849-1BB6-447E-997E-14329691036A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1A09-87DF-433C-961C-22191A8DB2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A62F7E-4CEE-4669-8764-E43172D7535D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BFD49-E498-491D-B285-F7E26F03A0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EB6C31-0D82-4415-AE65-720A1CDBE3AC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5B04A-91B0-4489-970C-432E271219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66E5CB-F7C2-4CB6-9457-61562F0B3A33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84400-CEC4-4860-AFA6-25461FAF3B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7FAB3-FDD9-432E-A25D-C82813470B29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2C777-8E89-4361-86FB-CA4C352F7B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9AFFBB-FCD3-4AEF-88BE-3D7BBD028040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5E7CC-6B34-459B-885C-A915901803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102F3-F807-44F0-A2B6-25F268459541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60A55-B11E-45DA-85CA-A6DE92D4D73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7C1C681-3090-4153-A21B-49FE7D4E35AB}" type="datetime1">
              <a:rPr lang="en-GB"/>
              <a:pPr/>
              <a:t>28/11/2013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3A785F-EEA7-4248-87BD-1D97BD1BB4F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  <a:latin typeface="Century Gothic" pitchFamily="34" charset="0"/>
              </a:rPr>
              <a:t>Gardenland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/>
          <a:lstStyle/>
          <a:p>
            <a:r>
              <a:rPr lang="en-GB" sz="2400" dirty="0">
                <a:latin typeface="Courier New" pitchFamily="49" charset="0"/>
              </a:rPr>
              <a:t>Presented </a:t>
            </a:r>
            <a:r>
              <a:rPr lang="en-GB" sz="2400" dirty="0" smtClean="0">
                <a:latin typeface="Courier New" pitchFamily="49" charset="0"/>
              </a:rPr>
              <a:t>by Monty </a:t>
            </a:r>
            <a:r>
              <a:rPr lang="en-GB" sz="2400" dirty="0" smtClean="0">
                <a:latin typeface="Courier New" pitchFamily="49" charset="0"/>
              </a:rPr>
              <a:t>Donner</a:t>
            </a:r>
            <a:endParaRPr lang="en-GB" sz="2400" dirty="0">
              <a:latin typeface="Courier New" pitchFamily="49" charset="0"/>
            </a:endParaRPr>
          </a:p>
        </p:txBody>
      </p:sp>
      <p:pic>
        <p:nvPicPr>
          <p:cNvPr id="2052" name="Picture 4" descr="garden ban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5516563"/>
            <a:ext cx="6416675" cy="617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>
                <a:solidFill>
                  <a:schemeClr val="tx1"/>
                </a:solidFill>
                <a:latin typeface="Arial" charset="0"/>
              </a:rPr>
              <a:t>Welcome to Gardenland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2209800"/>
            <a:ext cx="2971800" cy="3733800"/>
          </a:xfrm>
        </p:spPr>
        <p:txBody>
          <a:bodyPr/>
          <a:lstStyle/>
          <a:p>
            <a:pPr marL="571500" indent="-571500"/>
            <a:r>
              <a:rPr lang="en-GB" sz="2800">
                <a:latin typeface="Arial" charset="0"/>
              </a:rPr>
              <a:t>Plants</a:t>
            </a:r>
          </a:p>
          <a:p>
            <a:pPr marL="571500" indent="-571500"/>
            <a:r>
              <a:rPr lang="en-GB" sz="2800">
                <a:latin typeface="Arial" charset="0"/>
              </a:rPr>
              <a:t>Cut Flowers</a:t>
            </a:r>
          </a:p>
          <a:p>
            <a:pPr marL="571500" indent="-571500"/>
            <a:r>
              <a:rPr lang="en-GB" sz="2800">
                <a:latin typeface="Arial" charset="0"/>
              </a:rPr>
              <a:t>Shrubs</a:t>
            </a:r>
          </a:p>
          <a:p>
            <a:pPr marL="571500" indent="-571500"/>
            <a:r>
              <a:rPr lang="en-GB" sz="2800">
                <a:latin typeface="Arial" charset="0"/>
              </a:rPr>
              <a:t>Fruit Trees</a:t>
            </a:r>
          </a:p>
          <a:p>
            <a:pPr marL="571500" indent="-571500"/>
            <a:r>
              <a:rPr lang="en-GB" sz="2800">
                <a:latin typeface="Arial" charset="0"/>
              </a:rPr>
              <a:t>Fencing</a:t>
            </a:r>
          </a:p>
          <a:p>
            <a:pPr marL="571500" indent="-571500"/>
            <a:r>
              <a:rPr lang="en-GB" sz="2800">
                <a:latin typeface="Arial" charset="0"/>
              </a:rPr>
              <a:t>Stonework</a:t>
            </a:r>
          </a:p>
        </p:txBody>
      </p:sp>
      <p:pic>
        <p:nvPicPr>
          <p:cNvPr id="3077" name="Picture 5" descr="garden gate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286000"/>
            <a:ext cx="4800600" cy="28892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>
                <a:latin typeface="Arial" charset="0"/>
              </a:rPr>
              <a:t>Café &amp; Teashop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362200"/>
            <a:ext cx="3962400" cy="2971800"/>
          </a:xfrm>
        </p:spPr>
        <p:txBody>
          <a:bodyPr/>
          <a:lstStyle/>
          <a:p>
            <a:pPr marL="571500" indent="-571500"/>
            <a:r>
              <a:rPr lang="en-GB" sz="2800">
                <a:latin typeface="Arial" charset="0"/>
              </a:rPr>
              <a:t>Breakfasts</a:t>
            </a:r>
          </a:p>
          <a:p>
            <a:pPr marL="571500" indent="-571500"/>
            <a:r>
              <a:rPr lang="en-GB" sz="2800">
                <a:latin typeface="Arial" charset="0"/>
              </a:rPr>
              <a:t>Lunches</a:t>
            </a:r>
          </a:p>
          <a:p>
            <a:pPr marL="571500" indent="-571500"/>
            <a:r>
              <a:rPr lang="en-GB" sz="2800">
                <a:latin typeface="Arial" charset="0"/>
              </a:rPr>
              <a:t>Take Away</a:t>
            </a:r>
          </a:p>
          <a:p>
            <a:pPr marL="571500" indent="-571500"/>
            <a:r>
              <a:rPr lang="en-GB" sz="2800">
                <a:latin typeface="Arial" charset="0"/>
              </a:rPr>
              <a:t>Teas &amp; Coffees</a:t>
            </a:r>
          </a:p>
          <a:p>
            <a:pPr marL="571500" indent="-571500"/>
            <a:r>
              <a:rPr lang="en-GB" sz="2800">
                <a:latin typeface="Arial" charset="0"/>
              </a:rPr>
              <a:t>Children's menu</a:t>
            </a:r>
          </a:p>
        </p:txBody>
      </p:sp>
      <p:pic>
        <p:nvPicPr>
          <p:cNvPr id="4101" name="Picture 5" descr="dais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9683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>
                <a:latin typeface="Arial" charset="0"/>
              </a:rPr>
              <a:t>Gardenland Staff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3429000"/>
          </a:xfrm>
        </p:spPr>
        <p:txBody>
          <a:bodyPr/>
          <a:lstStyle/>
          <a:p>
            <a:r>
              <a:rPr lang="en-GB" sz="2800"/>
              <a:t>Manager</a:t>
            </a:r>
          </a:p>
          <a:p>
            <a:r>
              <a:rPr lang="en-GB" sz="2800"/>
              <a:t>Head of Flowers</a:t>
            </a:r>
          </a:p>
          <a:p>
            <a:r>
              <a:rPr lang="en-GB" sz="2800"/>
              <a:t>Head of Walls &amp; Stonework</a:t>
            </a:r>
          </a:p>
          <a:p>
            <a:r>
              <a:rPr lang="en-GB" sz="2800"/>
              <a:t>Head of Catering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Gardenland</vt:lpstr>
      <vt:lpstr>Welcome to Gardenland</vt:lpstr>
      <vt:lpstr>Café &amp; Teashop</vt:lpstr>
      <vt:lpstr>Gardenland Staff</vt:lpstr>
    </vt:vector>
  </TitlesOfParts>
  <Company>Reet Petite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Gardenland</dc:title>
  <dc:creator>Rita Saunders</dc:creator>
  <cp:lastModifiedBy>Richard</cp:lastModifiedBy>
  <cp:revision>11</cp:revision>
  <dcterms:created xsi:type="dcterms:W3CDTF">2005-05-22T20:48:37Z</dcterms:created>
  <dcterms:modified xsi:type="dcterms:W3CDTF">2013-11-28T12:20:40Z</dcterms:modified>
</cp:coreProperties>
</file>