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45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ED89-5042-4E5A-B08D-6FD7B4D5F335}" type="datetimeFigureOut">
              <a:rPr lang="en-GB" smtClean="0"/>
              <a:t>28/11/2013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3C0-11E0-4DF4-A145-B544C580F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2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ED89-5042-4E5A-B08D-6FD7B4D5F335}" type="datetimeFigureOut">
              <a:rPr lang="en-GB" smtClean="0"/>
              <a:t>28/11/2013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3C0-11E0-4DF4-A145-B544C580F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30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ED89-5042-4E5A-B08D-6FD7B4D5F335}" type="datetimeFigureOut">
              <a:rPr lang="en-GB" smtClean="0"/>
              <a:t>28/11/2013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3C0-11E0-4DF4-A145-B544C580F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37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ED89-5042-4E5A-B08D-6FD7B4D5F335}" type="datetimeFigureOut">
              <a:rPr lang="en-GB" smtClean="0"/>
              <a:t>28/11/2013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3C0-11E0-4DF4-A145-B544C580F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95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ED89-5042-4E5A-B08D-6FD7B4D5F335}" type="datetimeFigureOut">
              <a:rPr lang="en-GB" smtClean="0"/>
              <a:t>28/11/2013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3C0-11E0-4DF4-A145-B544C580F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54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ED89-5042-4E5A-B08D-6FD7B4D5F335}" type="datetimeFigureOut">
              <a:rPr lang="en-GB" smtClean="0"/>
              <a:t>28/11/2013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3C0-11E0-4DF4-A145-B544C580F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00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ED89-5042-4E5A-B08D-6FD7B4D5F335}" type="datetimeFigureOut">
              <a:rPr lang="en-GB" smtClean="0"/>
              <a:t>28/11/2013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3C0-11E0-4DF4-A145-B544C580F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31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ED89-5042-4E5A-B08D-6FD7B4D5F335}" type="datetimeFigureOut">
              <a:rPr lang="en-GB" smtClean="0"/>
              <a:t>28/11/2013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3C0-11E0-4DF4-A145-B544C580F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07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ED89-5042-4E5A-B08D-6FD7B4D5F335}" type="datetimeFigureOut">
              <a:rPr lang="en-GB" smtClean="0"/>
              <a:t>28/11/2013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3C0-11E0-4DF4-A145-B544C580F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87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ED89-5042-4E5A-B08D-6FD7B4D5F335}" type="datetimeFigureOut">
              <a:rPr lang="en-GB" smtClean="0"/>
              <a:t>28/11/2013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3C0-11E0-4DF4-A145-B544C580F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15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ED89-5042-4E5A-B08D-6FD7B4D5F335}" type="datetimeFigureOut">
              <a:rPr lang="en-GB" smtClean="0"/>
              <a:t>28/11/2013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3C0-11E0-4DF4-A145-B544C580F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45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4ED89-5042-4E5A-B08D-6FD7B4D5F335}" type="datetimeFigureOut">
              <a:rPr lang="en-GB" smtClean="0"/>
              <a:t>28/11/2013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E33C0-11E0-4DF4-A145-B544C580F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84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Car</a:t>
            </a:r>
            <a:endParaRPr lang="en-GB" dirty="0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3576638" y="4221088"/>
            <a:ext cx="1830387" cy="1149350"/>
            <a:chOff x="1245" y="1775"/>
            <a:chExt cx="1153" cy="724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45" y="1775"/>
              <a:ext cx="1153" cy="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248" y="1775"/>
              <a:ext cx="1149" cy="724"/>
            </a:xfrm>
            <a:custGeom>
              <a:avLst/>
              <a:gdLst>
                <a:gd name="T0" fmla="*/ 2274 w 2297"/>
                <a:gd name="T1" fmla="*/ 808 h 1448"/>
                <a:gd name="T2" fmla="*/ 2149 w 2297"/>
                <a:gd name="T3" fmla="*/ 696 h 1448"/>
                <a:gd name="T4" fmla="*/ 1921 w 2297"/>
                <a:gd name="T5" fmla="*/ 602 h 1448"/>
                <a:gd name="T6" fmla="*/ 1630 w 2297"/>
                <a:gd name="T7" fmla="*/ 536 h 1448"/>
                <a:gd name="T8" fmla="*/ 1470 w 2297"/>
                <a:gd name="T9" fmla="*/ 629 h 1448"/>
                <a:gd name="T10" fmla="*/ 1441 w 2297"/>
                <a:gd name="T11" fmla="*/ 637 h 1448"/>
                <a:gd name="T12" fmla="*/ 1406 w 2297"/>
                <a:gd name="T13" fmla="*/ 424 h 1448"/>
                <a:gd name="T14" fmla="*/ 1457 w 2297"/>
                <a:gd name="T15" fmla="*/ 332 h 1448"/>
                <a:gd name="T16" fmla="*/ 1553 w 2297"/>
                <a:gd name="T17" fmla="*/ 247 h 1448"/>
                <a:gd name="T18" fmla="*/ 1495 w 2297"/>
                <a:gd name="T19" fmla="*/ 227 h 1448"/>
                <a:gd name="T20" fmla="*/ 1473 w 2297"/>
                <a:gd name="T21" fmla="*/ 232 h 1448"/>
                <a:gd name="T22" fmla="*/ 1451 w 2297"/>
                <a:gd name="T23" fmla="*/ 143 h 1448"/>
                <a:gd name="T24" fmla="*/ 1359 w 2297"/>
                <a:gd name="T25" fmla="*/ 39 h 1448"/>
                <a:gd name="T26" fmla="*/ 1229 w 2297"/>
                <a:gd name="T27" fmla="*/ 0 h 1448"/>
                <a:gd name="T28" fmla="*/ 1110 w 2297"/>
                <a:gd name="T29" fmla="*/ 33 h 1448"/>
                <a:gd name="T30" fmla="*/ 1032 w 2297"/>
                <a:gd name="T31" fmla="*/ 123 h 1448"/>
                <a:gd name="T32" fmla="*/ 962 w 2297"/>
                <a:gd name="T33" fmla="*/ 248 h 1448"/>
                <a:gd name="T34" fmla="*/ 845 w 2297"/>
                <a:gd name="T35" fmla="*/ 408 h 1448"/>
                <a:gd name="T36" fmla="*/ 885 w 2297"/>
                <a:gd name="T37" fmla="*/ 442 h 1448"/>
                <a:gd name="T38" fmla="*/ 964 w 2297"/>
                <a:gd name="T39" fmla="*/ 460 h 1448"/>
                <a:gd name="T40" fmla="*/ 1037 w 2297"/>
                <a:gd name="T41" fmla="*/ 468 h 1448"/>
                <a:gd name="T42" fmla="*/ 1052 w 2297"/>
                <a:gd name="T43" fmla="*/ 579 h 1448"/>
                <a:gd name="T44" fmla="*/ 1022 w 2297"/>
                <a:gd name="T45" fmla="*/ 586 h 1448"/>
                <a:gd name="T46" fmla="*/ 929 w 2297"/>
                <a:gd name="T47" fmla="*/ 482 h 1448"/>
                <a:gd name="T48" fmla="*/ 883 w 2297"/>
                <a:gd name="T49" fmla="*/ 522 h 1448"/>
                <a:gd name="T50" fmla="*/ 917 w 2297"/>
                <a:gd name="T51" fmla="*/ 582 h 1448"/>
                <a:gd name="T52" fmla="*/ 909 w 2297"/>
                <a:gd name="T53" fmla="*/ 619 h 1448"/>
                <a:gd name="T54" fmla="*/ 842 w 2297"/>
                <a:gd name="T55" fmla="*/ 559 h 1448"/>
                <a:gd name="T56" fmla="*/ 825 w 2297"/>
                <a:gd name="T57" fmla="*/ 513 h 1448"/>
                <a:gd name="T58" fmla="*/ 622 w 2297"/>
                <a:gd name="T59" fmla="*/ 540 h 1448"/>
                <a:gd name="T60" fmla="*/ 440 w 2297"/>
                <a:gd name="T61" fmla="*/ 581 h 1448"/>
                <a:gd name="T62" fmla="*/ 281 w 2297"/>
                <a:gd name="T63" fmla="*/ 631 h 1448"/>
                <a:gd name="T64" fmla="*/ 151 w 2297"/>
                <a:gd name="T65" fmla="*/ 692 h 1448"/>
                <a:gd name="T66" fmla="*/ 52 w 2297"/>
                <a:gd name="T67" fmla="*/ 763 h 1448"/>
                <a:gd name="T68" fmla="*/ 1 w 2297"/>
                <a:gd name="T69" fmla="*/ 945 h 1448"/>
                <a:gd name="T70" fmla="*/ 39 w 2297"/>
                <a:gd name="T71" fmla="*/ 1087 h 1448"/>
                <a:gd name="T72" fmla="*/ 136 w 2297"/>
                <a:gd name="T73" fmla="*/ 1167 h 1448"/>
                <a:gd name="T74" fmla="*/ 246 w 2297"/>
                <a:gd name="T75" fmla="*/ 1241 h 1448"/>
                <a:gd name="T76" fmla="*/ 325 w 2297"/>
                <a:gd name="T77" fmla="*/ 1349 h 1448"/>
                <a:gd name="T78" fmla="*/ 409 w 2297"/>
                <a:gd name="T79" fmla="*/ 1409 h 1448"/>
                <a:gd name="T80" fmla="*/ 504 w 2297"/>
                <a:gd name="T81" fmla="*/ 1441 h 1448"/>
                <a:gd name="T82" fmla="*/ 605 w 2297"/>
                <a:gd name="T83" fmla="*/ 1447 h 1448"/>
                <a:gd name="T84" fmla="*/ 700 w 2297"/>
                <a:gd name="T85" fmla="*/ 1423 h 1448"/>
                <a:gd name="T86" fmla="*/ 782 w 2297"/>
                <a:gd name="T87" fmla="*/ 1372 h 1448"/>
                <a:gd name="T88" fmla="*/ 849 w 2297"/>
                <a:gd name="T89" fmla="*/ 1292 h 1448"/>
                <a:gd name="T90" fmla="*/ 913 w 2297"/>
                <a:gd name="T91" fmla="*/ 1229 h 1448"/>
                <a:gd name="T92" fmla="*/ 1024 w 2297"/>
                <a:gd name="T93" fmla="*/ 1227 h 1448"/>
                <a:gd name="T94" fmla="*/ 1138 w 2297"/>
                <a:gd name="T95" fmla="*/ 1226 h 1448"/>
                <a:gd name="T96" fmla="*/ 1259 w 2297"/>
                <a:gd name="T97" fmla="*/ 1227 h 1448"/>
                <a:gd name="T98" fmla="*/ 1381 w 2297"/>
                <a:gd name="T99" fmla="*/ 1230 h 1448"/>
                <a:gd name="T100" fmla="*/ 1498 w 2297"/>
                <a:gd name="T101" fmla="*/ 1235 h 1448"/>
                <a:gd name="T102" fmla="*/ 1555 w 2297"/>
                <a:gd name="T103" fmla="*/ 1322 h 1448"/>
                <a:gd name="T104" fmla="*/ 1633 w 2297"/>
                <a:gd name="T105" fmla="*/ 1392 h 1448"/>
                <a:gd name="T106" fmla="*/ 1725 w 2297"/>
                <a:gd name="T107" fmla="*/ 1434 h 1448"/>
                <a:gd name="T108" fmla="*/ 1826 w 2297"/>
                <a:gd name="T109" fmla="*/ 1448 h 1448"/>
                <a:gd name="T110" fmla="*/ 1925 w 2297"/>
                <a:gd name="T111" fmla="*/ 1434 h 1448"/>
                <a:gd name="T112" fmla="*/ 2011 w 2297"/>
                <a:gd name="T113" fmla="*/ 1392 h 1448"/>
                <a:gd name="T114" fmla="*/ 2087 w 2297"/>
                <a:gd name="T115" fmla="*/ 1317 h 1448"/>
                <a:gd name="T116" fmla="*/ 2139 w 2297"/>
                <a:gd name="T117" fmla="*/ 1206 h 1448"/>
                <a:gd name="T118" fmla="*/ 2208 w 2297"/>
                <a:gd name="T119" fmla="*/ 1174 h 1448"/>
                <a:gd name="T120" fmla="*/ 2283 w 2297"/>
                <a:gd name="T121" fmla="*/ 1067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97" h="1448">
                  <a:moveTo>
                    <a:pt x="2297" y="940"/>
                  </a:moveTo>
                  <a:lnTo>
                    <a:pt x="2296" y="913"/>
                  </a:lnTo>
                  <a:lnTo>
                    <a:pt x="2293" y="886"/>
                  </a:lnTo>
                  <a:lnTo>
                    <a:pt x="2289" y="858"/>
                  </a:lnTo>
                  <a:lnTo>
                    <a:pt x="2282" y="832"/>
                  </a:lnTo>
                  <a:lnTo>
                    <a:pt x="2274" y="808"/>
                  </a:lnTo>
                  <a:lnTo>
                    <a:pt x="2263" y="784"/>
                  </a:lnTo>
                  <a:lnTo>
                    <a:pt x="2251" y="766"/>
                  </a:lnTo>
                  <a:lnTo>
                    <a:pt x="2236" y="751"/>
                  </a:lnTo>
                  <a:lnTo>
                    <a:pt x="2209" y="733"/>
                  </a:lnTo>
                  <a:lnTo>
                    <a:pt x="2180" y="714"/>
                  </a:lnTo>
                  <a:lnTo>
                    <a:pt x="2149" y="696"/>
                  </a:lnTo>
                  <a:lnTo>
                    <a:pt x="2116" y="678"/>
                  </a:lnTo>
                  <a:lnTo>
                    <a:pt x="2081" y="662"/>
                  </a:lnTo>
                  <a:lnTo>
                    <a:pt x="2043" y="646"/>
                  </a:lnTo>
                  <a:lnTo>
                    <a:pt x="2004" y="631"/>
                  </a:lnTo>
                  <a:lnTo>
                    <a:pt x="1964" y="616"/>
                  </a:lnTo>
                  <a:lnTo>
                    <a:pt x="1921" y="602"/>
                  </a:lnTo>
                  <a:lnTo>
                    <a:pt x="1876" y="590"/>
                  </a:lnTo>
                  <a:lnTo>
                    <a:pt x="1830" y="577"/>
                  </a:lnTo>
                  <a:lnTo>
                    <a:pt x="1782" y="566"/>
                  </a:lnTo>
                  <a:lnTo>
                    <a:pt x="1732" y="555"/>
                  </a:lnTo>
                  <a:lnTo>
                    <a:pt x="1682" y="545"/>
                  </a:lnTo>
                  <a:lnTo>
                    <a:pt x="1630" y="536"/>
                  </a:lnTo>
                  <a:lnTo>
                    <a:pt x="1576" y="528"/>
                  </a:lnTo>
                  <a:lnTo>
                    <a:pt x="1576" y="528"/>
                  </a:lnTo>
                  <a:lnTo>
                    <a:pt x="1572" y="464"/>
                  </a:lnTo>
                  <a:lnTo>
                    <a:pt x="1465" y="464"/>
                  </a:lnTo>
                  <a:lnTo>
                    <a:pt x="1474" y="628"/>
                  </a:lnTo>
                  <a:lnTo>
                    <a:pt x="1470" y="629"/>
                  </a:lnTo>
                  <a:lnTo>
                    <a:pt x="1465" y="630"/>
                  </a:lnTo>
                  <a:lnTo>
                    <a:pt x="1460" y="631"/>
                  </a:lnTo>
                  <a:lnTo>
                    <a:pt x="1456" y="632"/>
                  </a:lnTo>
                  <a:lnTo>
                    <a:pt x="1451" y="635"/>
                  </a:lnTo>
                  <a:lnTo>
                    <a:pt x="1447" y="636"/>
                  </a:lnTo>
                  <a:lnTo>
                    <a:pt x="1441" y="637"/>
                  </a:lnTo>
                  <a:lnTo>
                    <a:pt x="1436" y="638"/>
                  </a:lnTo>
                  <a:lnTo>
                    <a:pt x="1445" y="634"/>
                  </a:lnTo>
                  <a:lnTo>
                    <a:pt x="1397" y="553"/>
                  </a:lnTo>
                  <a:lnTo>
                    <a:pt x="1384" y="446"/>
                  </a:lnTo>
                  <a:lnTo>
                    <a:pt x="1396" y="435"/>
                  </a:lnTo>
                  <a:lnTo>
                    <a:pt x="1406" y="424"/>
                  </a:lnTo>
                  <a:lnTo>
                    <a:pt x="1417" y="411"/>
                  </a:lnTo>
                  <a:lnTo>
                    <a:pt x="1426" y="397"/>
                  </a:lnTo>
                  <a:lnTo>
                    <a:pt x="1435" y="382"/>
                  </a:lnTo>
                  <a:lnTo>
                    <a:pt x="1443" y="366"/>
                  </a:lnTo>
                  <a:lnTo>
                    <a:pt x="1450" y="349"/>
                  </a:lnTo>
                  <a:lnTo>
                    <a:pt x="1457" y="332"/>
                  </a:lnTo>
                  <a:lnTo>
                    <a:pt x="1465" y="464"/>
                  </a:lnTo>
                  <a:lnTo>
                    <a:pt x="1572" y="464"/>
                  </a:lnTo>
                  <a:lnTo>
                    <a:pt x="1562" y="270"/>
                  </a:lnTo>
                  <a:lnTo>
                    <a:pt x="1561" y="261"/>
                  </a:lnTo>
                  <a:lnTo>
                    <a:pt x="1557" y="253"/>
                  </a:lnTo>
                  <a:lnTo>
                    <a:pt x="1553" y="247"/>
                  </a:lnTo>
                  <a:lnTo>
                    <a:pt x="1547" y="240"/>
                  </a:lnTo>
                  <a:lnTo>
                    <a:pt x="1540" y="234"/>
                  </a:lnTo>
                  <a:lnTo>
                    <a:pt x="1533" y="230"/>
                  </a:lnTo>
                  <a:lnTo>
                    <a:pt x="1524" y="228"/>
                  </a:lnTo>
                  <a:lnTo>
                    <a:pt x="1516" y="227"/>
                  </a:lnTo>
                  <a:lnTo>
                    <a:pt x="1495" y="227"/>
                  </a:lnTo>
                  <a:lnTo>
                    <a:pt x="1489" y="227"/>
                  </a:lnTo>
                  <a:lnTo>
                    <a:pt x="1483" y="228"/>
                  </a:lnTo>
                  <a:lnTo>
                    <a:pt x="1479" y="230"/>
                  </a:lnTo>
                  <a:lnTo>
                    <a:pt x="1473" y="233"/>
                  </a:lnTo>
                  <a:lnTo>
                    <a:pt x="1473" y="233"/>
                  </a:lnTo>
                  <a:lnTo>
                    <a:pt x="1473" y="232"/>
                  </a:lnTo>
                  <a:lnTo>
                    <a:pt x="1473" y="232"/>
                  </a:lnTo>
                  <a:lnTo>
                    <a:pt x="1473" y="232"/>
                  </a:lnTo>
                  <a:lnTo>
                    <a:pt x="1471" y="209"/>
                  </a:lnTo>
                  <a:lnTo>
                    <a:pt x="1466" y="185"/>
                  </a:lnTo>
                  <a:lnTo>
                    <a:pt x="1459" y="164"/>
                  </a:lnTo>
                  <a:lnTo>
                    <a:pt x="1451" y="143"/>
                  </a:lnTo>
                  <a:lnTo>
                    <a:pt x="1441" y="122"/>
                  </a:lnTo>
                  <a:lnTo>
                    <a:pt x="1428" y="104"/>
                  </a:lnTo>
                  <a:lnTo>
                    <a:pt x="1413" y="85"/>
                  </a:lnTo>
                  <a:lnTo>
                    <a:pt x="1397" y="68"/>
                  </a:lnTo>
                  <a:lnTo>
                    <a:pt x="1379" y="53"/>
                  </a:lnTo>
                  <a:lnTo>
                    <a:pt x="1359" y="39"/>
                  </a:lnTo>
                  <a:lnTo>
                    <a:pt x="1340" y="28"/>
                  </a:lnTo>
                  <a:lnTo>
                    <a:pt x="1319" y="17"/>
                  </a:lnTo>
                  <a:lnTo>
                    <a:pt x="1297" y="10"/>
                  </a:lnTo>
                  <a:lnTo>
                    <a:pt x="1275" y="5"/>
                  </a:lnTo>
                  <a:lnTo>
                    <a:pt x="1252" y="1"/>
                  </a:lnTo>
                  <a:lnTo>
                    <a:pt x="1229" y="0"/>
                  </a:lnTo>
                  <a:lnTo>
                    <a:pt x="1207" y="1"/>
                  </a:lnTo>
                  <a:lnTo>
                    <a:pt x="1186" y="3"/>
                  </a:lnTo>
                  <a:lnTo>
                    <a:pt x="1166" y="9"/>
                  </a:lnTo>
                  <a:lnTo>
                    <a:pt x="1146" y="15"/>
                  </a:lnTo>
                  <a:lnTo>
                    <a:pt x="1128" y="24"/>
                  </a:lnTo>
                  <a:lnTo>
                    <a:pt x="1110" y="33"/>
                  </a:lnTo>
                  <a:lnTo>
                    <a:pt x="1094" y="45"/>
                  </a:lnTo>
                  <a:lnTo>
                    <a:pt x="1079" y="59"/>
                  </a:lnTo>
                  <a:lnTo>
                    <a:pt x="1064" y="73"/>
                  </a:lnTo>
                  <a:lnTo>
                    <a:pt x="1053" y="89"/>
                  </a:lnTo>
                  <a:lnTo>
                    <a:pt x="1041" y="105"/>
                  </a:lnTo>
                  <a:lnTo>
                    <a:pt x="1032" y="123"/>
                  </a:lnTo>
                  <a:lnTo>
                    <a:pt x="1024" y="142"/>
                  </a:lnTo>
                  <a:lnTo>
                    <a:pt x="1018" y="161"/>
                  </a:lnTo>
                  <a:lnTo>
                    <a:pt x="1014" y="182"/>
                  </a:lnTo>
                  <a:lnTo>
                    <a:pt x="1011" y="204"/>
                  </a:lnTo>
                  <a:lnTo>
                    <a:pt x="988" y="223"/>
                  </a:lnTo>
                  <a:lnTo>
                    <a:pt x="962" y="248"/>
                  </a:lnTo>
                  <a:lnTo>
                    <a:pt x="933" y="275"/>
                  </a:lnTo>
                  <a:lnTo>
                    <a:pt x="905" y="304"/>
                  </a:lnTo>
                  <a:lnTo>
                    <a:pt x="880" y="333"/>
                  </a:lnTo>
                  <a:lnTo>
                    <a:pt x="860" y="361"/>
                  </a:lnTo>
                  <a:lnTo>
                    <a:pt x="848" y="386"/>
                  </a:lnTo>
                  <a:lnTo>
                    <a:pt x="845" y="408"/>
                  </a:lnTo>
                  <a:lnTo>
                    <a:pt x="848" y="416"/>
                  </a:lnTo>
                  <a:lnTo>
                    <a:pt x="851" y="423"/>
                  </a:lnTo>
                  <a:lnTo>
                    <a:pt x="857" y="429"/>
                  </a:lnTo>
                  <a:lnTo>
                    <a:pt x="864" y="433"/>
                  </a:lnTo>
                  <a:lnTo>
                    <a:pt x="874" y="438"/>
                  </a:lnTo>
                  <a:lnTo>
                    <a:pt x="885" y="442"/>
                  </a:lnTo>
                  <a:lnTo>
                    <a:pt x="897" y="446"/>
                  </a:lnTo>
                  <a:lnTo>
                    <a:pt x="910" y="449"/>
                  </a:lnTo>
                  <a:lnTo>
                    <a:pt x="923" y="453"/>
                  </a:lnTo>
                  <a:lnTo>
                    <a:pt x="936" y="455"/>
                  </a:lnTo>
                  <a:lnTo>
                    <a:pt x="950" y="458"/>
                  </a:lnTo>
                  <a:lnTo>
                    <a:pt x="964" y="460"/>
                  </a:lnTo>
                  <a:lnTo>
                    <a:pt x="977" y="462"/>
                  </a:lnTo>
                  <a:lnTo>
                    <a:pt x="991" y="463"/>
                  </a:lnTo>
                  <a:lnTo>
                    <a:pt x="1003" y="465"/>
                  </a:lnTo>
                  <a:lnTo>
                    <a:pt x="1015" y="467"/>
                  </a:lnTo>
                  <a:lnTo>
                    <a:pt x="1026" y="467"/>
                  </a:lnTo>
                  <a:lnTo>
                    <a:pt x="1037" y="468"/>
                  </a:lnTo>
                  <a:lnTo>
                    <a:pt x="1046" y="469"/>
                  </a:lnTo>
                  <a:lnTo>
                    <a:pt x="1054" y="469"/>
                  </a:lnTo>
                  <a:lnTo>
                    <a:pt x="1067" y="581"/>
                  </a:lnTo>
                  <a:lnTo>
                    <a:pt x="1067" y="584"/>
                  </a:lnTo>
                  <a:lnTo>
                    <a:pt x="1058" y="582"/>
                  </a:lnTo>
                  <a:lnTo>
                    <a:pt x="1052" y="579"/>
                  </a:lnTo>
                  <a:lnTo>
                    <a:pt x="1043" y="579"/>
                  </a:lnTo>
                  <a:lnTo>
                    <a:pt x="1035" y="582"/>
                  </a:lnTo>
                  <a:lnTo>
                    <a:pt x="1031" y="583"/>
                  </a:lnTo>
                  <a:lnTo>
                    <a:pt x="1027" y="584"/>
                  </a:lnTo>
                  <a:lnTo>
                    <a:pt x="1024" y="585"/>
                  </a:lnTo>
                  <a:lnTo>
                    <a:pt x="1022" y="586"/>
                  </a:lnTo>
                  <a:lnTo>
                    <a:pt x="955" y="494"/>
                  </a:lnTo>
                  <a:lnTo>
                    <a:pt x="954" y="493"/>
                  </a:lnTo>
                  <a:lnTo>
                    <a:pt x="949" y="490"/>
                  </a:lnTo>
                  <a:lnTo>
                    <a:pt x="943" y="486"/>
                  </a:lnTo>
                  <a:lnTo>
                    <a:pt x="938" y="484"/>
                  </a:lnTo>
                  <a:lnTo>
                    <a:pt x="929" y="482"/>
                  </a:lnTo>
                  <a:lnTo>
                    <a:pt x="923" y="482"/>
                  </a:lnTo>
                  <a:lnTo>
                    <a:pt x="914" y="484"/>
                  </a:lnTo>
                  <a:lnTo>
                    <a:pt x="906" y="486"/>
                  </a:lnTo>
                  <a:lnTo>
                    <a:pt x="898" y="492"/>
                  </a:lnTo>
                  <a:lnTo>
                    <a:pt x="887" y="507"/>
                  </a:lnTo>
                  <a:lnTo>
                    <a:pt x="883" y="522"/>
                  </a:lnTo>
                  <a:lnTo>
                    <a:pt x="886" y="536"/>
                  </a:lnTo>
                  <a:lnTo>
                    <a:pt x="890" y="546"/>
                  </a:lnTo>
                  <a:lnTo>
                    <a:pt x="893" y="549"/>
                  </a:lnTo>
                  <a:lnTo>
                    <a:pt x="898" y="556"/>
                  </a:lnTo>
                  <a:lnTo>
                    <a:pt x="906" y="568"/>
                  </a:lnTo>
                  <a:lnTo>
                    <a:pt x="917" y="582"/>
                  </a:lnTo>
                  <a:lnTo>
                    <a:pt x="927" y="596"/>
                  </a:lnTo>
                  <a:lnTo>
                    <a:pt x="939" y="611"/>
                  </a:lnTo>
                  <a:lnTo>
                    <a:pt x="948" y="623"/>
                  </a:lnTo>
                  <a:lnTo>
                    <a:pt x="956" y="634"/>
                  </a:lnTo>
                  <a:lnTo>
                    <a:pt x="931" y="627"/>
                  </a:lnTo>
                  <a:lnTo>
                    <a:pt x="909" y="619"/>
                  </a:lnTo>
                  <a:lnTo>
                    <a:pt x="889" y="609"/>
                  </a:lnTo>
                  <a:lnTo>
                    <a:pt x="873" y="600"/>
                  </a:lnTo>
                  <a:lnTo>
                    <a:pt x="860" y="591"/>
                  </a:lnTo>
                  <a:lnTo>
                    <a:pt x="850" y="581"/>
                  </a:lnTo>
                  <a:lnTo>
                    <a:pt x="844" y="570"/>
                  </a:lnTo>
                  <a:lnTo>
                    <a:pt x="842" y="559"/>
                  </a:lnTo>
                  <a:lnTo>
                    <a:pt x="841" y="551"/>
                  </a:lnTo>
                  <a:lnTo>
                    <a:pt x="841" y="544"/>
                  </a:lnTo>
                  <a:lnTo>
                    <a:pt x="841" y="537"/>
                  </a:lnTo>
                  <a:lnTo>
                    <a:pt x="842" y="530"/>
                  </a:lnTo>
                  <a:lnTo>
                    <a:pt x="843" y="510"/>
                  </a:lnTo>
                  <a:lnTo>
                    <a:pt x="825" y="513"/>
                  </a:lnTo>
                  <a:lnTo>
                    <a:pt x="790" y="516"/>
                  </a:lnTo>
                  <a:lnTo>
                    <a:pt x="756" y="521"/>
                  </a:lnTo>
                  <a:lnTo>
                    <a:pt x="721" y="524"/>
                  </a:lnTo>
                  <a:lnTo>
                    <a:pt x="688" y="530"/>
                  </a:lnTo>
                  <a:lnTo>
                    <a:pt x="654" y="535"/>
                  </a:lnTo>
                  <a:lnTo>
                    <a:pt x="622" y="540"/>
                  </a:lnTo>
                  <a:lnTo>
                    <a:pt x="591" y="546"/>
                  </a:lnTo>
                  <a:lnTo>
                    <a:pt x="559" y="552"/>
                  </a:lnTo>
                  <a:lnTo>
                    <a:pt x="529" y="559"/>
                  </a:lnTo>
                  <a:lnTo>
                    <a:pt x="499" y="566"/>
                  </a:lnTo>
                  <a:lnTo>
                    <a:pt x="469" y="573"/>
                  </a:lnTo>
                  <a:lnTo>
                    <a:pt x="440" y="581"/>
                  </a:lnTo>
                  <a:lnTo>
                    <a:pt x="411" y="587"/>
                  </a:lnTo>
                  <a:lnTo>
                    <a:pt x="385" y="596"/>
                  </a:lnTo>
                  <a:lnTo>
                    <a:pt x="357" y="605"/>
                  </a:lnTo>
                  <a:lnTo>
                    <a:pt x="332" y="613"/>
                  </a:lnTo>
                  <a:lnTo>
                    <a:pt x="306" y="622"/>
                  </a:lnTo>
                  <a:lnTo>
                    <a:pt x="281" y="631"/>
                  </a:lnTo>
                  <a:lnTo>
                    <a:pt x="258" y="640"/>
                  </a:lnTo>
                  <a:lnTo>
                    <a:pt x="235" y="651"/>
                  </a:lnTo>
                  <a:lnTo>
                    <a:pt x="212" y="661"/>
                  </a:lnTo>
                  <a:lnTo>
                    <a:pt x="191" y="672"/>
                  </a:lnTo>
                  <a:lnTo>
                    <a:pt x="170" y="682"/>
                  </a:lnTo>
                  <a:lnTo>
                    <a:pt x="151" y="692"/>
                  </a:lnTo>
                  <a:lnTo>
                    <a:pt x="132" y="704"/>
                  </a:lnTo>
                  <a:lnTo>
                    <a:pt x="114" y="715"/>
                  </a:lnTo>
                  <a:lnTo>
                    <a:pt x="97" y="727"/>
                  </a:lnTo>
                  <a:lnTo>
                    <a:pt x="81" y="738"/>
                  </a:lnTo>
                  <a:lnTo>
                    <a:pt x="66" y="751"/>
                  </a:lnTo>
                  <a:lnTo>
                    <a:pt x="52" y="763"/>
                  </a:lnTo>
                  <a:lnTo>
                    <a:pt x="39" y="775"/>
                  </a:lnTo>
                  <a:lnTo>
                    <a:pt x="26" y="788"/>
                  </a:lnTo>
                  <a:lnTo>
                    <a:pt x="8" y="824"/>
                  </a:lnTo>
                  <a:lnTo>
                    <a:pt x="0" y="870"/>
                  </a:lnTo>
                  <a:lnTo>
                    <a:pt x="0" y="913"/>
                  </a:lnTo>
                  <a:lnTo>
                    <a:pt x="1" y="945"/>
                  </a:lnTo>
                  <a:lnTo>
                    <a:pt x="3" y="969"/>
                  </a:lnTo>
                  <a:lnTo>
                    <a:pt x="8" y="994"/>
                  </a:lnTo>
                  <a:lnTo>
                    <a:pt x="14" y="1019"/>
                  </a:lnTo>
                  <a:lnTo>
                    <a:pt x="21" y="1044"/>
                  </a:lnTo>
                  <a:lnTo>
                    <a:pt x="29" y="1067"/>
                  </a:lnTo>
                  <a:lnTo>
                    <a:pt x="39" y="1087"/>
                  </a:lnTo>
                  <a:lnTo>
                    <a:pt x="51" y="1106"/>
                  </a:lnTo>
                  <a:lnTo>
                    <a:pt x="63" y="1120"/>
                  </a:lnTo>
                  <a:lnTo>
                    <a:pt x="79" y="1132"/>
                  </a:lnTo>
                  <a:lnTo>
                    <a:pt x="97" y="1145"/>
                  </a:lnTo>
                  <a:lnTo>
                    <a:pt x="116" y="1157"/>
                  </a:lnTo>
                  <a:lnTo>
                    <a:pt x="136" y="1167"/>
                  </a:lnTo>
                  <a:lnTo>
                    <a:pt x="158" y="1176"/>
                  </a:lnTo>
                  <a:lnTo>
                    <a:pt x="181" y="1185"/>
                  </a:lnTo>
                  <a:lnTo>
                    <a:pt x="205" y="1193"/>
                  </a:lnTo>
                  <a:lnTo>
                    <a:pt x="230" y="1200"/>
                  </a:lnTo>
                  <a:lnTo>
                    <a:pt x="238" y="1221"/>
                  </a:lnTo>
                  <a:lnTo>
                    <a:pt x="246" y="1241"/>
                  </a:lnTo>
                  <a:lnTo>
                    <a:pt x="257" y="1260"/>
                  </a:lnTo>
                  <a:lnTo>
                    <a:pt x="268" y="1280"/>
                  </a:lnTo>
                  <a:lnTo>
                    <a:pt x="281" y="1298"/>
                  </a:lnTo>
                  <a:lnTo>
                    <a:pt x="294" y="1316"/>
                  </a:lnTo>
                  <a:lnTo>
                    <a:pt x="309" y="1333"/>
                  </a:lnTo>
                  <a:lnTo>
                    <a:pt x="325" y="1349"/>
                  </a:lnTo>
                  <a:lnTo>
                    <a:pt x="337" y="1360"/>
                  </a:lnTo>
                  <a:lnTo>
                    <a:pt x="351" y="1372"/>
                  </a:lnTo>
                  <a:lnTo>
                    <a:pt x="365" y="1382"/>
                  </a:lnTo>
                  <a:lnTo>
                    <a:pt x="379" y="1392"/>
                  </a:lnTo>
                  <a:lnTo>
                    <a:pt x="394" y="1401"/>
                  </a:lnTo>
                  <a:lnTo>
                    <a:pt x="409" y="1409"/>
                  </a:lnTo>
                  <a:lnTo>
                    <a:pt x="424" y="1416"/>
                  </a:lnTo>
                  <a:lnTo>
                    <a:pt x="440" y="1423"/>
                  </a:lnTo>
                  <a:lnTo>
                    <a:pt x="455" y="1428"/>
                  </a:lnTo>
                  <a:lnTo>
                    <a:pt x="471" y="1434"/>
                  </a:lnTo>
                  <a:lnTo>
                    <a:pt x="487" y="1438"/>
                  </a:lnTo>
                  <a:lnTo>
                    <a:pt x="504" y="1441"/>
                  </a:lnTo>
                  <a:lnTo>
                    <a:pt x="521" y="1445"/>
                  </a:lnTo>
                  <a:lnTo>
                    <a:pt x="538" y="1447"/>
                  </a:lnTo>
                  <a:lnTo>
                    <a:pt x="554" y="1448"/>
                  </a:lnTo>
                  <a:lnTo>
                    <a:pt x="571" y="1448"/>
                  </a:lnTo>
                  <a:lnTo>
                    <a:pt x="589" y="1448"/>
                  </a:lnTo>
                  <a:lnTo>
                    <a:pt x="605" y="1447"/>
                  </a:lnTo>
                  <a:lnTo>
                    <a:pt x="622" y="1445"/>
                  </a:lnTo>
                  <a:lnTo>
                    <a:pt x="638" y="1441"/>
                  </a:lnTo>
                  <a:lnTo>
                    <a:pt x="654" y="1438"/>
                  </a:lnTo>
                  <a:lnTo>
                    <a:pt x="669" y="1434"/>
                  </a:lnTo>
                  <a:lnTo>
                    <a:pt x="685" y="1428"/>
                  </a:lnTo>
                  <a:lnTo>
                    <a:pt x="700" y="1423"/>
                  </a:lnTo>
                  <a:lnTo>
                    <a:pt x="715" y="1416"/>
                  </a:lnTo>
                  <a:lnTo>
                    <a:pt x="729" y="1409"/>
                  </a:lnTo>
                  <a:lnTo>
                    <a:pt x="743" y="1401"/>
                  </a:lnTo>
                  <a:lnTo>
                    <a:pt x="757" y="1392"/>
                  </a:lnTo>
                  <a:lnTo>
                    <a:pt x="769" y="1382"/>
                  </a:lnTo>
                  <a:lnTo>
                    <a:pt x="782" y="1372"/>
                  </a:lnTo>
                  <a:lnTo>
                    <a:pt x="795" y="1360"/>
                  </a:lnTo>
                  <a:lnTo>
                    <a:pt x="806" y="1349"/>
                  </a:lnTo>
                  <a:lnTo>
                    <a:pt x="818" y="1336"/>
                  </a:lnTo>
                  <a:lnTo>
                    <a:pt x="829" y="1322"/>
                  </a:lnTo>
                  <a:lnTo>
                    <a:pt x="838" y="1307"/>
                  </a:lnTo>
                  <a:lnTo>
                    <a:pt x="849" y="1292"/>
                  </a:lnTo>
                  <a:lnTo>
                    <a:pt x="857" y="1278"/>
                  </a:lnTo>
                  <a:lnTo>
                    <a:pt x="864" y="1263"/>
                  </a:lnTo>
                  <a:lnTo>
                    <a:pt x="871" y="1246"/>
                  </a:lnTo>
                  <a:lnTo>
                    <a:pt x="876" y="1230"/>
                  </a:lnTo>
                  <a:lnTo>
                    <a:pt x="895" y="1230"/>
                  </a:lnTo>
                  <a:lnTo>
                    <a:pt x="913" y="1229"/>
                  </a:lnTo>
                  <a:lnTo>
                    <a:pt x="932" y="1229"/>
                  </a:lnTo>
                  <a:lnTo>
                    <a:pt x="950" y="1229"/>
                  </a:lnTo>
                  <a:lnTo>
                    <a:pt x="969" y="1228"/>
                  </a:lnTo>
                  <a:lnTo>
                    <a:pt x="987" y="1228"/>
                  </a:lnTo>
                  <a:lnTo>
                    <a:pt x="1005" y="1228"/>
                  </a:lnTo>
                  <a:lnTo>
                    <a:pt x="1024" y="1227"/>
                  </a:lnTo>
                  <a:lnTo>
                    <a:pt x="1042" y="1227"/>
                  </a:lnTo>
                  <a:lnTo>
                    <a:pt x="1062" y="1227"/>
                  </a:lnTo>
                  <a:lnTo>
                    <a:pt x="1080" y="1227"/>
                  </a:lnTo>
                  <a:lnTo>
                    <a:pt x="1100" y="1226"/>
                  </a:lnTo>
                  <a:lnTo>
                    <a:pt x="1118" y="1226"/>
                  </a:lnTo>
                  <a:lnTo>
                    <a:pt x="1138" y="1226"/>
                  </a:lnTo>
                  <a:lnTo>
                    <a:pt x="1156" y="1226"/>
                  </a:lnTo>
                  <a:lnTo>
                    <a:pt x="1176" y="1226"/>
                  </a:lnTo>
                  <a:lnTo>
                    <a:pt x="1197" y="1226"/>
                  </a:lnTo>
                  <a:lnTo>
                    <a:pt x="1217" y="1226"/>
                  </a:lnTo>
                  <a:lnTo>
                    <a:pt x="1238" y="1226"/>
                  </a:lnTo>
                  <a:lnTo>
                    <a:pt x="1259" y="1227"/>
                  </a:lnTo>
                  <a:lnTo>
                    <a:pt x="1280" y="1227"/>
                  </a:lnTo>
                  <a:lnTo>
                    <a:pt x="1300" y="1227"/>
                  </a:lnTo>
                  <a:lnTo>
                    <a:pt x="1320" y="1228"/>
                  </a:lnTo>
                  <a:lnTo>
                    <a:pt x="1341" y="1228"/>
                  </a:lnTo>
                  <a:lnTo>
                    <a:pt x="1360" y="1229"/>
                  </a:lnTo>
                  <a:lnTo>
                    <a:pt x="1381" y="1230"/>
                  </a:lnTo>
                  <a:lnTo>
                    <a:pt x="1401" y="1230"/>
                  </a:lnTo>
                  <a:lnTo>
                    <a:pt x="1420" y="1231"/>
                  </a:lnTo>
                  <a:lnTo>
                    <a:pt x="1440" y="1233"/>
                  </a:lnTo>
                  <a:lnTo>
                    <a:pt x="1459" y="1234"/>
                  </a:lnTo>
                  <a:lnTo>
                    <a:pt x="1479" y="1234"/>
                  </a:lnTo>
                  <a:lnTo>
                    <a:pt x="1498" y="1235"/>
                  </a:lnTo>
                  <a:lnTo>
                    <a:pt x="1505" y="1251"/>
                  </a:lnTo>
                  <a:lnTo>
                    <a:pt x="1513" y="1266"/>
                  </a:lnTo>
                  <a:lnTo>
                    <a:pt x="1523" y="1281"/>
                  </a:lnTo>
                  <a:lnTo>
                    <a:pt x="1533" y="1295"/>
                  </a:lnTo>
                  <a:lnTo>
                    <a:pt x="1543" y="1310"/>
                  </a:lnTo>
                  <a:lnTo>
                    <a:pt x="1555" y="1322"/>
                  </a:lnTo>
                  <a:lnTo>
                    <a:pt x="1566" y="1336"/>
                  </a:lnTo>
                  <a:lnTo>
                    <a:pt x="1579" y="1349"/>
                  </a:lnTo>
                  <a:lnTo>
                    <a:pt x="1592" y="1360"/>
                  </a:lnTo>
                  <a:lnTo>
                    <a:pt x="1606" y="1372"/>
                  </a:lnTo>
                  <a:lnTo>
                    <a:pt x="1619" y="1382"/>
                  </a:lnTo>
                  <a:lnTo>
                    <a:pt x="1633" y="1392"/>
                  </a:lnTo>
                  <a:lnTo>
                    <a:pt x="1648" y="1401"/>
                  </a:lnTo>
                  <a:lnTo>
                    <a:pt x="1663" y="1409"/>
                  </a:lnTo>
                  <a:lnTo>
                    <a:pt x="1678" y="1416"/>
                  </a:lnTo>
                  <a:lnTo>
                    <a:pt x="1694" y="1423"/>
                  </a:lnTo>
                  <a:lnTo>
                    <a:pt x="1709" y="1428"/>
                  </a:lnTo>
                  <a:lnTo>
                    <a:pt x="1725" y="1434"/>
                  </a:lnTo>
                  <a:lnTo>
                    <a:pt x="1742" y="1438"/>
                  </a:lnTo>
                  <a:lnTo>
                    <a:pt x="1759" y="1441"/>
                  </a:lnTo>
                  <a:lnTo>
                    <a:pt x="1775" y="1445"/>
                  </a:lnTo>
                  <a:lnTo>
                    <a:pt x="1792" y="1447"/>
                  </a:lnTo>
                  <a:lnTo>
                    <a:pt x="1808" y="1448"/>
                  </a:lnTo>
                  <a:lnTo>
                    <a:pt x="1826" y="1448"/>
                  </a:lnTo>
                  <a:lnTo>
                    <a:pt x="1843" y="1448"/>
                  </a:lnTo>
                  <a:lnTo>
                    <a:pt x="1859" y="1447"/>
                  </a:lnTo>
                  <a:lnTo>
                    <a:pt x="1876" y="1445"/>
                  </a:lnTo>
                  <a:lnTo>
                    <a:pt x="1892" y="1441"/>
                  </a:lnTo>
                  <a:lnTo>
                    <a:pt x="1909" y="1438"/>
                  </a:lnTo>
                  <a:lnTo>
                    <a:pt x="1925" y="1434"/>
                  </a:lnTo>
                  <a:lnTo>
                    <a:pt x="1940" y="1428"/>
                  </a:lnTo>
                  <a:lnTo>
                    <a:pt x="1955" y="1423"/>
                  </a:lnTo>
                  <a:lnTo>
                    <a:pt x="1970" y="1416"/>
                  </a:lnTo>
                  <a:lnTo>
                    <a:pt x="1983" y="1409"/>
                  </a:lnTo>
                  <a:lnTo>
                    <a:pt x="1998" y="1401"/>
                  </a:lnTo>
                  <a:lnTo>
                    <a:pt x="2011" y="1392"/>
                  </a:lnTo>
                  <a:lnTo>
                    <a:pt x="2025" y="1382"/>
                  </a:lnTo>
                  <a:lnTo>
                    <a:pt x="2038" y="1372"/>
                  </a:lnTo>
                  <a:lnTo>
                    <a:pt x="2049" y="1360"/>
                  </a:lnTo>
                  <a:lnTo>
                    <a:pt x="2061" y="1349"/>
                  </a:lnTo>
                  <a:lnTo>
                    <a:pt x="2074" y="1334"/>
                  </a:lnTo>
                  <a:lnTo>
                    <a:pt x="2087" y="1317"/>
                  </a:lnTo>
                  <a:lnTo>
                    <a:pt x="2099" y="1301"/>
                  </a:lnTo>
                  <a:lnTo>
                    <a:pt x="2109" y="1282"/>
                  </a:lnTo>
                  <a:lnTo>
                    <a:pt x="2118" y="1264"/>
                  </a:lnTo>
                  <a:lnTo>
                    <a:pt x="2126" y="1245"/>
                  </a:lnTo>
                  <a:lnTo>
                    <a:pt x="2133" y="1226"/>
                  </a:lnTo>
                  <a:lnTo>
                    <a:pt x="2139" y="1206"/>
                  </a:lnTo>
                  <a:lnTo>
                    <a:pt x="2152" y="1201"/>
                  </a:lnTo>
                  <a:lnTo>
                    <a:pt x="2163" y="1196"/>
                  </a:lnTo>
                  <a:lnTo>
                    <a:pt x="2175" y="1191"/>
                  </a:lnTo>
                  <a:lnTo>
                    <a:pt x="2186" y="1185"/>
                  </a:lnTo>
                  <a:lnTo>
                    <a:pt x="2198" y="1180"/>
                  </a:lnTo>
                  <a:lnTo>
                    <a:pt x="2208" y="1174"/>
                  </a:lnTo>
                  <a:lnTo>
                    <a:pt x="2218" y="1168"/>
                  </a:lnTo>
                  <a:lnTo>
                    <a:pt x="2228" y="1161"/>
                  </a:lnTo>
                  <a:lnTo>
                    <a:pt x="2246" y="1144"/>
                  </a:lnTo>
                  <a:lnTo>
                    <a:pt x="2261" y="1122"/>
                  </a:lnTo>
                  <a:lnTo>
                    <a:pt x="2274" y="1096"/>
                  </a:lnTo>
                  <a:lnTo>
                    <a:pt x="2283" y="1067"/>
                  </a:lnTo>
                  <a:lnTo>
                    <a:pt x="2290" y="1036"/>
                  </a:lnTo>
                  <a:lnTo>
                    <a:pt x="2294" y="1003"/>
                  </a:lnTo>
                  <a:lnTo>
                    <a:pt x="2297" y="971"/>
                  </a:lnTo>
                  <a:lnTo>
                    <a:pt x="2297" y="9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043" y="2055"/>
              <a:ext cx="322" cy="116"/>
            </a:xfrm>
            <a:custGeom>
              <a:avLst/>
              <a:gdLst>
                <a:gd name="T0" fmla="*/ 644 w 644"/>
                <a:gd name="T1" fmla="*/ 232 h 232"/>
                <a:gd name="T2" fmla="*/ 617 w 644"/>
                <a:gd name="T3" fmla="*/ 214 h 232"/>
                <a:gd name="T4" fmla="*/ 586 w 644"/>
                <a:gd name="T5" fmla="*/ 197 h 232"/>
                <a:gd name="T6" fmla="*/ 553 w 644"/>
                <a:gd name="T7" fmla="*/ 180 h 232"/>
                <a:gd name="T8" fmla="*/ 519 w 644"/>
                <a:gd name="T9" fmla="*/ 164 h 232"/>
                <a:gd name="T10" fmla="*/ 482 w 644"/>
                <a:gd name="T11" fmla="*/ 147 h 232"/>
                <a:gd name="T12" fmla="*/ 444 w 644"/>
                <a:gd name="T13" fmla="*/ 132 h 232"/>
                <a:gd name="T14" fmla="*/ 405 w 644"/>
                <a:gd name="T15" fmla="*/ 117 h 232"/>
                <a:gd name="T16" fmla="*/ 364 w 644"/>
                <a:gd name="T17" fmla="*/ 104 h 232"/>
                <a:gd name="T18" fmla="*/ 322 w 644"/>
                <a:gd name="T19" fmla="*/ 90 h 232"/>
                <a:gd name="T20" fmla="*/ 278 w 644"/>
                <a:gd name="T21" fmla="*/ 77 h 232"/>
                <a:gd name="T22" fmla="*/ 233 w 644"/>
                <a:gd name="T23" fmla="*/ 66 h 232"/>
                <a:gd name="T24" fmla="*/ 188 w 644"/>
                <a:gd name="T25" fmla="*/ 54 h 232"/>
                <a:gd name="T26" fmla="*/ 142 w 644"/>
                <a:gd name="T27" fmla="*/ 44 h 232"/>
                <a:gd name="T28" fmla="*/ 95 w 644"/>
                <a:gd name="T29" fmla="*/ 35 h 232"/>
                <a:gd name="T30" fmla="*/ 48 w 644"/>
                <a:gd name="T31" fmla="*/ 25 h 232"/>
                <a:gd name="T32" fmla="*/ 0 w 644"/>
                <a:gd name="T33" fmla="*/ 18 h 232"/>
                <a:gd name="T34" fmla="*/ 2 w 644"/>
                <a:gd name="T35" fmla="*/ 14 h 232"/>
                <a:gd name="T36" fmla="*/ 2 w 644"/>
                <a:gd name="T37" fmla="*/ 9 h 232"/>
                <a:gd name="T38" fmla="*/ 3 w 644"/>
                <a:gd name="T39" fmla="*/ 5 h 232"/>
                <a:gd name="T40" fmla="*/ 3 w 644"/>
                <a:gd name="T41" fmla="*/ 0 h 232"/>
                <a:gd name="T42" fmla="*/ 53 w 644"/>
                <a:gd name="T43" fmla="*/ 8 h 232"/>
                <a:gd name="T44" fmla="*/ 103 w 644"/>
                <a:gd name="T45" fmla="*/ 17 h 232"/>
                <a:gd name="T46" fmla="*/ 150 w 644"/>
                <a:gd name="T47" fmla="*/ 26 h 232"/>
                <a:gd name="T48" fmla="*/ 197 w 644"/>
                <a:gd name="T49" fmla="*/ 37 h 232"/>
                <a:gd name="T50" fmla="*/ 244 w 644"/>
                <a:gd name="T51" fmla="*/ 48 h 232"/>
                <a:gd name="T52" fmla="*/ 287 w 644"/>
                <a:gd name="T53" fmla="*/ 60 h 232"/>
                <a:gd name="T54" fmla="*/ 330 w 644"/>
                <a:gd name="T55" fmla="*/ 73 h 232"/>
                <a:gd name="T56" fmla="*/ 370 w 644"/>
                <a:gd name="T57" fmla="*/ 86 h 232"/>
                <a:gd name="T58" fmla="*/ 409 w 644"/>
                <a:gd name="T59" fmla="*/ 100 h 232"/>
                <a:gd name="T60" fmla="*/ 447 w 644"/>
                <a:gd name="T61" fmla="*/ 114 h 232"/>
                <a:gd name="T62" fmla="*/ 483 w 644"/>
                <a:gd name="T63" fmla="*/ 130 h 232"/>
                <a:gd name="T64" fmla="*/ 516 w 644"/>
                <a:gd name="T65" fmla="*/ 145 h 232"/>
                <a:gd name="T66" fmla="*/ 548 w 644"/>
                <a:gd name="T67" fmla="*/ 162 h 232"/>
                <a:gd name="T68" fmla="*/ 578 w 644"/>
                <a:gd name="T69" fmla="*/ 179 h 232"/>
                <a:gd name="T70" fmla="*/ 604 w 644"/>
                <a:gd name="T71" fmla="*/ 196 h 232"/>
                <a:gd name="T72" fmla="*/ 629 w 644"/>
                <a:gd name="T73" fmla="*/ 214 h 232"/>
                <a:gd name="T74" fmla="*/ 634 w 644"/>
                <a:gd name="T75" fmla="*/ 218 h 232"/>
                <a:gd name="T76" fmla="*/ 637 w 644"/>
                <a:gd name="T77" fmla="*/ 222 h 232"/>
                <a:gd name="T78" fmla="*/ 641 w 644"/>
                <a:gd name="T79" fmla="*/ 227 h 232"/>
                <a:gd name="T80" fmla="*/ 644 w 644"/>
                <a:gd name="T8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4" h="232">
                  <a:moveTo>
                    <a:pt x="644" y="232"/>
                  </a:moveTo>
                  <a:lnTo>
                    <a:pt x="617" y="214"/>
                  </a:lnTo>
                  <a:lnTo>
                    <a:pt x="586" y="197"/>
                  </a:lnTo>
                  <a:lnTo>
                    <a:pt x="553" y="180"/>
                  </a:lnTo>
                  <a:lnTo>
                    <a:pt x="519" y="164"/>
                  </a:lnTo>
                  <a:lnTo>
                    <a:pt x="482" y="147"/>
                  </a:lnTo>
                  <a:lnTo>
                    <a:pt x="444" y="132"/>
                  </a:lnTo>
                  <a:lnTo>
                    <a:pt x="405" y="117"/>
                  </a:lnTo>
                  <a:lnTo>
                    <a:pt x="364" y="104"/>
                  </a:lnTo>
                  <a:lnTo>
                    <a:pt x="322" y="90"/>
                  </a:lnTo>
                  <a:lnTo>
                    <a:pt x="278" y="77"/>
                  </a:lnTo>
                  <a:lnTo>
                    <a:pt x="233" y="66"/>
                  </a:lnTo>
                  <a:lnTo>
                    <a:pt x="188" y="54"/>
                  </a:lnTo>
                  <a:lnTo>
                    <a:pt x="142" y="44"/>
                  </a:lnTo>
                  <a:lnTo>
                    <a:pt x="95" y="35"/>
                  </a:lnTo>
                  <a:lnTo>
                    <a:pt x="48" y="25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2" y="9"/>
                  </a:lnTo>
                  <a:lnTo>
                    <a:pt x="3" y="5"/>
                  </a:lnTo>
                  <a:lnTo>
                    <a:pt x="3" y="0"/>
                  </a:lnTo>
                  <a:lnTo>
                    <a:pt x="53" y="8"/>
                  </a:lnTo>
                  <a:lnTo>
                    <a:pt x="103" y="17"/>
                  </a:lnTo>
                  <a:lnTo>
                    <a:pt x="150" y="26"/>
                  </a:lnTo>
                  <a:lnTo>
                    <a:pt x="197" y="37"/>
                  </a:lnTo>
                  <a:lnTo>
                    <a:pt x="244" y="48"/>
                  </a:lnTo>
                  <a:lnTo>
                    <a:pt x="287" y="60"/>
                  </a:lnTo>
                  <a:lnTo>
                    <a:pt x="330" y="73"/>
                  </a:lnTo>
                  <a:lnTo>
                    <a:pt x="370" y="86"/>
                  </a:lnTo>
                  <a:lnTo>
                    <a:pt x="409" y="100"/>
                  </a:lnTo>
                  <a:lnTo>
                    <a:pt x="447" y="114"/>
                  </a:lnTo>
                  <a:lnTo>
                    <a:pt x="483" y="130"/>
                  </a:lnTo>
                  <a:lnTo>
                    <a:pt x="516" y="145"/>
                  </a:lnTo>
                  <a:lnTo>
                    <a:pt x="548" y="162"/>
                  </a:lnTo>
                  <a:lnTo>
                    <a:pt x="578" y="179"/>
                  </a:lnTo>
                  <a:lnTo>
                    <a:pt x="604" y="196"/>
                  </a:lnTo>
                  <a:lnTo>
                    <a:pt x="629" y="214"/>
                  </a:lnTo>
                  <a:lnTo>
                    <a:pt x="634" y="218"/>
                  </a:lnTo>
                  <a:lnTo>
                    <a:pt x="637" y="222"/>
                  </a:lnTo>
                  <a:lnTo>
                    <a:pt x="641" y="227"/>
                  </a:lnTo>
                  <a:lnTo>
                    <a:pt x="644" y="2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991" y="1903"/>
              <a:ext cx="31" cy="180"/>
            </a:xfrm>
            <a:custGeom>
              <a:avLst/>
              <a:gdLst>
                <a:gd name="T0" fmla="*/ 11 w 63"/>
                <a:gd name="T1" fmla="*/ 0 h 359"/>
                <a:gd name="T2" fmla="*/ 33 w 63"/>
                <a:gd name="T3" fmla="*/ 0 h 359"/>
                <a:gd name="T4" fmla="*/ 38 w 63"/>
                <a:gd name="T5" fmla="*/ 1 h 359"/>
                <a:gd name="T6" fmla="*/ 41 w 63"/>
                <a:gd name="T7" fmla="*/ 3 h 359"/>
                <a:gd name="T8" fmla="*/ 45 w 63"/>
                <a:gd name="T9" fmla="*/ 8 h 359"/>
                <a:gd name="T10" fmla="*/ 46 w 63"/>
                <a:gd name="T11" fmla="*/ 13 h 359"/>
                <a:gd name="T12" fmla="*/ 63 w 63"/>
                <a:gd name="T13" fmla="*/ 332 h 359"/>
                <a:gd name="T14" fmla="*/ 63 w 63"/>
                <a:gd name="T15" fmla="*/ 332 h 359"/>
                <a:gd name="T16" fmla="*/ 60 w 63"/>
                <a:gd name="T17" fmla="*/ 335 h 359"/>
                <a:gd name="T18" fmla="*/ 55 w 63"/>
                <a:gd name="T19" fmla="*/ 339 h 359"/>
                <a:gd name="T20" fmla="*/ 50 w 63"/>
                <a:gd name="T21" fmla="*/ 342 h 359"/>
                <a:gd name="T22" fmla="*/ 45 w 63"/>
                <a:gd name="T23" fmla="*/ 345 h 359"/>
                <a:gd name="T24" fmla="*/ 39 w 63"/>
                <a:gd name="T25" fmla="*/ 349 h 359"/>
                <a:gd name="T26" fmla="*/ 33 w 63"/>
                <a:gd name="T27" fmla="*/ 352 h 359"/>
                <a:gd name="T28" fmla="*/ 26 w 63"/>
                <a:gd name="T29" fmla="*/ 356 h 359"/>
                <a:gd name="T30" fmla="*/ 19 w 63"/>
                <a:gd name="T31" fmla="*/ 359 h 359"/>
                <a:gd name="T32" fmla="*/ 0 w 63"/>
                <a:gd name="T33" fmla="*/ 13 h 359"/>
                <a:gd name="T34" fmla="*/ 1 w 63"/>
                <a:gd name="T35" fmla="*/ 8 h 359"/>
                <a:gd name="T36" fmla="*/ 3 w 63"/>
                <a:gd name="T37" fmla="*/ 3 h 359"/>
                <a:gd name="T38" fmla="*/ 7 w 63"/>
                <a:gd name="T39" fmla="*/ 1 h 359"/>
                <a:gd name="T40" fmla="*/ 11 w 63"/>
                <a:gd name="T4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359">
                  <a:moveTo>
                    <a:pt x="11" y="0"/>
                  </a:moveTo>
                  <a:lnTo>
                    <a:pt x="33" y="0"/>
                  </a:lnTo>
                  <a:lnTo>
                    <a:pt x="38" y="1"/>
                  </a:lnTo>
                  <a:lnTo>
                    <a:pt x="41" y="3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63" y="332"/>
                  </a:lnTo>
                  <a:lnTo>
                    <a:pt x="63" y="332"/>
                  </a:lnTo>
                  <a:lnTo>
                    <a:pt x="60" y="335"/>
                  </a:lnTo>
                  <a:lnTo>
                    <a:pt x="55" y="339"/>
                  </a:lnTo>
                  <a:lnTo>
                    <a:pt x="50" y="342"/>
                  </a:lnTo>
                  <a:lnTo>
                    <a:pt x="45" y="345"/>
                  </a:lnTo>
                  <a:lnTo>
                    <a:pt x="39" y="349"/>
                  </a:lnTo>
                  <a:lnTo>
                    <a:pt x="33" y="352"/>
                  </a:lnTo>
                  <a:lnTo>
                    <a:pt x="26" y="356"/>
                  </a:lnTo>
                  <a:lnTo>
                    <a:pt x="19" y="359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797" y="2062"/>
              <a:ext cx="160" cy="44"/>
            </a:xfrm>
            <a:custGeom>
              <a:avLst/>
              <a:gdLst>
                <a:gd name="T0" fmla="*/ 40 w 321"/>
                <a:gd name="T1" fmla="*/ 86 h 88"/>
                <a:gd name="T2" fmla="*/ 36 w 321"/>
                <a:gd name="T3" fmla="*/ 81 h 88"/>
                <a:gd name="T4" fmla="*/ 33 w 321"/>
                <a:gd name="T5" fmla="*/ 76 h 88"/>
                <a:gd name="T6" fmla="*/ 29 w 321"/>
                <a:gd name="T7" fmla="*/ 69 h 88"/>
                <a:gd name="T8" fmla="*/ 25 w 321"/>
                <a:gd name="T9" fmla="*/ 62 h 88"/>
                <a:gd name="T10" fmla="*/ 19 w 321"/>
                <a:gd name="T11" fmla="*/ 54 h 88"/>
                <a:gd name="T12" fmla="*/ 13 w 321"/>
                <a:gd name="T13" fmla="*/ 46 h 88"/>
                <a:gd name="T14" fmla="*/ 7 w 321"/>
                <a:gd name="T15" fmla="*/ 39 h 88"/>
                <a:gd name="T16" fmla="*/ 0 w 321"/>
                <a:gd name="T17" fmla="*/ 31 h 88"/>
                <a:gd name="T18" fmla="*/ 0 w 321"/>
                <a:gd name="T19" fmla="*/ 20 h 88"/>
                <a:gd name="T20" fmla="*/ 278 w 321"/>
                <a:gd name="T21" fmla="*/ 0 h 88"/>
                <a:gd name="T22" fmla="*/ 321 w 321"/>
                <a:gd name="T23" fmla="*/ 69 h 88"/>
                <a:gd name="T24" fmla="*/ 309 w 321"/>
                <a:gd name="T25" fmla="*/ 71 h 88"/>
                <a:gd name="T26" fmla="*/ 298 w 321"/>
                <a:gd name="T27" fmla="*/ 73 h 88"/>
                <a:gd name="T28" fmla="*/ 286 w 321"/>
                <a:gd name="T29" fmla="*/ 76 h 88"/>
                <a:gd name="T30" fmla="*/ 273 w 321"/>
                <a:gd name="T31" fmla="*/ 77 h 88"/>
                <a:gd name="T32" fmla="*/ 261 w 321"/>
                <a:gd name="T33" fmla="*/ 79 h 88"/>
                <a:gd name="T34" fmla="*/ 248 w 321"/>
                <a:gd name="T35" fmla="*/ 80 h 88"/>
                <a:gd name="T36" fmla="*/ 235 w 321"/>
                <a:gd name="T37" fmla="*/ 81 h 88"/>
                <a:gd name="T38" fmla="*/ 223 w 321"/>
                <a:gd name="T39" fmla="*/ 84 h 88"/>
                <a:gd name="T40" fmla="*/ 209 w 321"/>
                <a:gd name="T41" fmla="*/ 85 h 88"/>
                <a:gd name="T42" fmla="*/ 195 w 321"/>
                <a:gd name="T43" fmla="*/ 86 h 88"/>
                <a:gd name="T44" fmla="*/ 181 w 321"/>
                <a:gd name="T45" fmla="*/ 86 h 88"/>
                <a:gd name="T46" fmla="*/ 167 w 321"/>
                <a:gd name="T47" fmla="*/ 87 h 88"/>
                <a:gd name="T48" fmla="*/ 154 w 321"/>
                <a:gd name="T49" fmla="*/ 87 h 88"/>
                <a:gd name="T50" fmla="*/ 139 w 321"/>
                <a:gd name="T51" fmla="*/ 88 h 88"/>
                <a:gd name="T52" fmla="*/ 125 w 321"/>
                <a:gd name="T53" fmla="*/ 88 h 88"/>
                <a:gd name="T54" fmla="*/ 110 w 321"/>
                <a:gd name="T55" fmla="*/ 88 h 88"/>
                <a:gd name="T56" fmla="*/ 101 w 321"/>
                <a:gd name="T57" fmla="*/ 88 h 88"/>
                <a:gd name="T58" fmla="*/ 91 w 321"/>
                <a:gd name="T59" fmla="*/ 88 h 88"/>
                <a:gd name="T60" fmla="*/ 82 w 321"/>
                <a:gd name="T61" fmla="*/ 88 h 88"/>
                <a:gd name="T62" fmla="*/ 74 w 321"/>
                <a:gd name="T63" fmla="*/ 87 h 88"/>
                <a:gd name="T64" fmla="*/ 65 w 321"/>
                <a:gd name="T65" fmla="*/ 87 h 88"/>
                <a:gd name="T66" fmla="*/ 57 w 321"/>
                <a:gd name="T67" fmla="*/ 87 h 88"/>
                <a:gd name="T68" fmla="*/ 48 w 321"/>
                <a:gd name="T69" fmla="*/ 86 h 88"/>
                <a:gd name="T70" fmla="*/ 40 w 321"/>
                <a:gd name="T71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88">
                  <a:moveTo>
                    <a:pt x="40" y="86"/>
                  </a:moveTo>
                  <a:lnTo>
                    <a:pt x="36" y="81"/>
                  </a:lnTo>
                  <a:lnTo>
                    <a:pt x="33" y="76"/>
                  </a:lnTo>
                  <a:lnTo>
                    <a:pt x="29" y="69"/>
                  </a:lnTo>
                  <a:lnTo>
                    <a:pt x="25" y="62"/>
                  </a:lnTo>
                  <a:lnTo>
                    <a:pt x="19" y="54"/>
                  </a:lnTo>
                  <a:lnTo>
                    <a:pt x="13" y="46"/>
                  </a:lnTo>
                  <a:lnTo>
                    <a:pt x="7" y="39"/>
                  </a:lnTo>
                  <a:lnTo>
                    <a:pt x="0" y="31"/>
                  </a:lnTo>
                  <a:lnTo>
                    <a:pt x="0" y="20"/>
                  </a:lnTo>
                  <a:lnTo>
                    <a:pt x="278" y="0"/>
                  </a:lnTo>
                  <a:lnTo>
                    <a:pt x="321" y="69"/>
                  </a:lnTo>
                  <a:lnTo>
                    <a:pt x="309" y="71"/>
                  </a:lnTo>
                  <a:lnTo>
                    <a:pt x="298" y="73"/>
                  </a:lnTo>
                  <a:lnTo>
                    <a:pt x="286" y="76"/>
                  </a:lnTo>
                  <a:lnTo>
                    <a:pt x="273" y="77"/>
                  </a:lnTo>
                  <a:lnTo>
                    <a:pt x="261" y="79"/>
                  </a:lnTo>
                  <a:lnTo>
                    <a:pt x="248" y="80"/>
                  </a:lnTo>
                  <a:lnTo>
                    <a:pt x="235" y="81"/>
                  </a:lnTo>
                  <a:lnTo>
                    <a:pt x="223" y="84"/>
                  </a:lnTo>
                  <a:lnTo>
                    <a:pt x="209" y="85"/>
                  </a:lnTo>
                  <a:lnTo>
                    <a:pt x="195" y="86"/>
                  </a:lnTo>
                  <a:lnTo>
                    <a:pt x="181" y="86"/>
                  </a:lnTo>
                  <a:lnTo>
                    <a:pt x="167" y="87"/>
                  </a:lnTo>
                  <a:lnTo>
                    <a:pt x="154" y="87"/>
                  </a:lnTo>
                  <a:lnTo>
                    <a:pt x="139" y="88"/>
                  </a:lnTo>
                  <a:lnTo>
                    <a:pt x="125" y="88"/>
                  </a:lnTo>
                  <a:lnTo>
                    <a:pt x="110" y="88"/>
                  </a:lnTo>
                  <a:lnTo>
                    <a:pt x="101" y="88"/>
                  </a:lnTo>
                  <a:lnTo>
                    <a:pt x="91" y="88"/>
                  </a:lnTo>
                  <a:lnTo>
                    <a:pt x="82" y="88"/>
                  </a:lnTo>
                  <a:lnTo>
                    <a:pt x="74" y="87"/>
                  </a:lnTo>
                  <a:lnTo>
                    <a:pt x="65" y="87"/>
                  </a:lnTo>
                  <a:lnTo>
                    <a:pt x="57" y="87"/>
                  </a:lnTo>
                  <a:lnTo>
                    <a:pt x="48" y="86"/>
                  </a:lnTo>
                  <a:lnTo>
                    <a:pt x="40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770" y="1790"/>
              <a:ext cx="200" cy="203"/>
            </a:xfrm>
            <a:custGeom>
              <a:avLst/>
              <a:gdLst>
                <a:gd name="T0" fmla="*/ 209 w 401"/>
                <a:gd name="T1" fmla="*/ 1 h 407"/>
                <a:gd name="T2" fmla="*/ 248 w 401"/>
                <a:gd name="T3" fmla="*/ 9 h 407"/>
                <a:gd name="T4" fmla="*/ 285 w 401"/>
                <a:gd name="T5" fmla="*/ 24 h 407"/>
                <a:gd name="T6" fmla="*/ 318 w 401"/>
                <a:gd name="T7" fmla="*/ 46 h 407"/>
                <a:gd name="T8" fmla="*/ 348 w 401"/>
                <a:gd name="T9" fmla="*/ 75 h 407"/>
                <a:gd name="T10" fmla="*/ 372 w 401"/>
                <a:gd name="T11" fmla="*/ 107 h 407"/>
                <a:gd name="T12" fmla="*/ 390 w 401"/>
                <a:gd name="T13" fmla="*/ 144 h 407"/>
                <a:gd name="T14" fmla="*/ 399 w 401"/>
                <a:gd name="T15" fmla="*/ 182 h 407"/>
                <a:gd name="T16" fmla="*/ 400 w 401"/>
                <a:gd name="T17" fmla="*/ 229 h 407"/>
                <a:gd name="T18" fmla="*/ 387 w 401"/>
                <a:gd name="T19" fmla="*/ 288 h 407"/>
                <a:gd name="T20" fmla="*/ 363 w 401"/>
                <a:gd name="T21" fmla="*/ 342 h 407"/>
                <a:gd name="T22" fmla="*/ 331 w 401"/>
                <a:gd name="T23" fmla="*/ 385 h 407"/>
                <a:gd name="T24" fmla="*/ 306 w 401"/>
                <a:gd name="T25" fmla="*/ 402 h 407"/>
                <a:gd name="T26" fmla="*/ 294 w 401"/>
                <a:gd name="T27" fmla="*/ 405 h 407"/>
                <a:gd name="T28" fmla="*/ 281 w 401"/>
                <a:gd name="T29" fmla="*/ 407 h 407"/>
                <a:gd name="T30" fmla="*/ 270 w 401"/>
                <a:gd name="T31" fmla="*/ 403 h 407"/>
                <a:gd name="T32" fmla="*/ 241 w 401"/>
                <a:gd name="T33" fmla="*/ 382 h 407"/>
                <a:gd name="T34" fmla="*/ 209 w 401"/>
                <a:gd name="T35" fmla="*/ 328 h 407"/>
                <a:gd name="T36" fmla="*/ 193 w 401"/>
                <a:gd name="T37" fmla="*/ 272 h 407"/>
                <a:gd name="T38" fmla="*/ 186 w 401"/>
                <a:gd name="T39" fmla="*/ 233 h 407"/>
                <a:gd name="T40" fmla="*/ 183 w 401"/>
                <a:gd name="T41" fmla="*/ 215 h 407"/>
                <a:gd name="T42" fmla="*/ 174 w 401"/>
                <a:gd name="T43" fmla="*/ 193 h 407"/>
                <a:gd name="T44" fmla="*/ 162 w 401"/>
                <a:gd name="T45" fmla="*/ 181 h 407"/>
                <a:gd name="T46" fmla="*/ 151 w 401"/>
                <a:gd name="T47" fmla="*/ 174 h 407"/>
                <a:gd name="T48" fmla="*/ 141 w 401"/>
                <a:gd name="T49" fmla="*/ 169 h 407"/>
                <a:gd name="T50" fmla="*/ 129 w 401"/>
                <a:gd name="T51" fmla="*/ 167 h 407"/>
                <a:gd name="T52" fmla="*/ 0 w 401"/>
                <a:gd name="T53" fmla="*/ 167 h 407"/>
                <a:gd name="T54" fmla="*/ 7 w 401"/>
                <a:gd name="T55" fmla="*/ 132 h 407"/>
                <a:gd name="T56" fmla="*/ 21 w 401"/>
                <a:gd name="T57" fmla="*/ 100 h 407"/>
                <a:gd name="T58" fmla="*/ 39 w 401"/>
                <a:gd name="T59" fmla="*/ 73 h 407"/>
                <a:gd name="T60" fmla="*/ 61 w 401"/>
                <a:gd name="T61" fmla="*/ 47 h 407"/>
                <a:gd name="T62" fmla="*/ 89 w 401"/>
                <a:gd name="T63" fmla="*/ 28 h 407"/>
                <a:gd name="T64" fmla="*/ 119 w 401"/>
                <a:gd name="T65" fmla="*/ 13 h 407"/>
                <a:gd name="T66" fmla="*/ 152 w 401"/>
                <a:gd name="T67" fmla="*/ 3 h 407"/>
                <a:gd name="T68" fmla="*/ 188 w 401"/>
                <a:gd name="T69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1" h="407">
                  <a:moveTo>
                    <a:pt x="188" y="0"/>
                  </a:moveTo>
                  <a:lnTo>
                    <a:pt x="209" y="1"/>
                  </a:lnTo>
                  <a:lnTo>
                    <a:pt x="228" y="3"/>
                  </a:lnTo>
                  <a:lnTo>
                    <a:pt x="248" y="9"/>
                  </a:lnTo>
                  <a:lnTo>
                    <a:pt x="266" y="16"/>
                  </a:lnTo>
                  <a:lnTo>
                    <a:pt x="285" y="24"/>
                  </a:lnTo>
                  <a:lnTo>
                    <a:pt x="302" y="35"/>
                  </a:lnTo>
                  <a:lnTo>
                    <a:pt x="318" y="46"/>
                  </a:lnTo>
                  <a:lnTo>
                    <a:pt x="334" y="60"/>
                  </a:lnTo>
                  <a:lnTo>
                    <a:pt x="348" y="75"/>
                  </a:lnTo>
                  <a:lnTo>
                    <a:pt x="361" y="91"/>
                  </a:lnTo>
                  <a:lnTo>
                    <a:pt x="372" y="107"/>
                  </a:lnTo>
                  <a:lnTo>
                    <a:pt x="382" y="126"/>
                  </a:lnTo>
                  <a:lnTo>
                    <a:pt x="390" y="144"/>
                  </a:lnTo>
                  <a:lnTo>
                    <a:pt x="395" y="162"/>
                  </a:lnTo>
                  <a:lnTo>
                    <a:pt x="399" y="182"/>
                  </a:lnTo>
                  <a:lnTo>
                    <a:pt x="401" y="202"/>
                  </a:lnTo>
                  <a:lnTo>
                    <a:pt x="400" y="229"/>
                  </a:lnTo>
                  <a:lnTo>
                    <a:pt x="395" y="259"/>
                  </a:lnTo>
                  <a:lnTo>
                    <a:pt x="387" y="288"/>
                  </a:lnTo>
                  <a:lnTo>
                    <a:pt x="377" y="316"/>
                  </a:lnTo>
                  <a:lnTo>
                    <a:pt x="363" y="342"/>
                  </a:lnTo>
                  <a:lnTo>
                    <a:pt x="348" y="365"/>
                  </a:lnTo>
                  <a:lnTo>
                    <a:pt x="331" y="385"/>
                  </a:lnTo>
                  <a:lnTo>
                    <a:pt x="312" y="399"/>
                  </a:lnTo>
                  <a:lnTo>
                    <a:pt x="306" y="402"/>
                  </a:lnTo>
                  <a:lnTo>
                    <a:pt x="300" y="404"/>
                  </a:lnTo>
                  <a:lnTo>
                    <a:pt x="294" y="405"/>
                  </a:lnTo>
                  <a:lnTo>
                    <a:pt x="288" y="407"/>
                  </a:lnTo>
                  <a:lnTo>
                    <a:pt x="281" y="407"/>
                  </a:lnTo>
                  <a:lnTo>
                    <a:pt x="276" y="405"/>
                  </a:lnTo>
                  <a:lnTo>
                    <a:pt x="270" y="403"/>
                  </a:lnTo>
                  <a:lnTo>
                    <a:pt x="264" y="401"/>
                  </a:lnTo>
                  <a:lnTo>
                    <a:pt x="241" y="382"/>
                  </a:lnTo>
                  <a:lnTo>
                    <a:pt x="223" y="357"/>
                  </a:lnTo>
                  <a:lnTo>
                    <a:pt x="209" y="328"/>
                  </a:lnTo>
                  <a:lnTo>
                    <a:pt x="200" y="299"/>
                  </a:lnTo>
                  <a:lnTo>
                    <a:pt x="193" y="272"/>
                  </a:lnTo>
                  <a:lnTo>
                    <a:pt x="188" y="249"/>
                  </a:lnTo>
                  <a:lnTo>
                    <a:pt x="186" y="233"/>
                  </a:lnTo>
                  <a:lnTo>
                    <a:pt x="186" y="227"/>
                  </a:lnTo>
                  <a:lnTo>
                    <a:pt x="183" y="215"/>
                  </a:lnTo>
                  <a:lnTo>
                    <a:pt x="180" y="204"/>
                  </a:lnTo>
                  <a:lnTo>
                    <a:pt x="174" y="193"/>
                  </a:lnTo>
                  <a:lnTo>
                    <a:pt x="166" y="184"/>
                  </a:lnTo>
                  <a:lnTo>
                    <a:pt x="162" y="181"/>
                  </a:lnTo>
                  <a:lnTo>
                    <a:pt x="156" y="177"/>
                  </a:lnTo>
                  <a:lnTo>
                    <a:pt x="151" y="174"/>
                  </a:lnTo>
                  <a:lnTo>
                    <a:pt x="145" y="172"/>
                  </a:lnTo>
                  <a:lnTo>
                    <a:pt x="141" y="169"/>
                  </a:lnTo>
                  <a:lnTo>
                    <a:pt x="135" y="168"/>
                  </a:lnTo>
                  <a:lnTo>
                    <a:pt x="129" y="167"/>
                  </a:lnTo>
                  <a:lnTo>
                    <a:pt x="124" y="167"/>
                  </a:lnTo>
                  <a:lnTo>
                    <a:pt x="0" y="167"/>
                  </a:lnTo>
                  <a:lnTo>
                    <a:pt x="4" y="150"/>
                  </a:lnTo>
                  <a:lnTo>
                    <a:pt x="7" y="132"/>
                  </a:lnTo>
                  <a:lnTo>
                    <a:pt x="13" y="116"/>
                  </a:lnTo>
                  <a:lnTo>
                    <a:pt x="21" y="100"/>
                  </a:lnTo>
                  <a:lnTo>
                    <a:pt x="29" y="86"/>
                  </a:lnTo>
                  <a:lnTo>
                    <a:pt x="39" y="73"/>
                  </a:lnTo>
                  <a:lnTo>
                    <a:pt x="50" y="60"/>
                  </a:lnTo>
                  <a:lnTo>
                    <a:pt x="61" y="47"/>
                  </a:lnTo>
                  <a:lnTo>
                    <a:pt x="75" y="37"/>
                  </a:lnTo>
                  <a:lnTo>
                    <a:pt x="89" y="28"/>
                  </a:lnTo>
                  <a:lnTo>
                    <a:pt x="104" y="20"/>
                  </a:lnTo>
                  <a:lnTo>
                    <a:pt x="119" y="13"/>
                  </a:lnTo>
                  <a:lnTo>
                    <a:pt x="135" y="7"/>
                  </a:lnTo>
                  <a:lnTo>
                    <a:pt x="152" y="3"/>
                  </a:lnTo>
                  <a:lnTo>
                    <a:pt x="170" y="1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686" y="1889"/>
              <a:ext cx="245" cy="168"/>
            </a:xfrm>
            <a:custGeom>
              <a:avLst/>
              <a:gdLst>
                <a:gd name="T0" fmla="*/ 0 w 490"/>
                <a:gd name="T1" fmla="*/ 177 h 336"/>
                <a:gd name="T2" fmla="*/ 1 w 490"/>
                <a:gd name="T3" fmla="*/ 168 h 336"/>
                <a:gd name="T4" fmla="*/ 8 w 490"/>
                <a:gd name="T5" fmla="*/ 153 h 336"/>
                <a:gd name="T6" fmla="*/ 22 w 490"/>
                <a:gd name="T7" fmla="*/ 134 h 336"/>
                <a:gd name="T8" fmla="*/ 42 w 490"/>
                <a:gd name="T9" fmla="*/ 111 h 336"/>
                <a:gd name="T10" fmla="*/ 65 w 490"/>
                <a:gd name="T11" fmla="*/ 85 h 336"/>
                <a:gd name="T12" fmla="*/ 92 w 490"/>
                <a:gd name="T13" fmla="*/ 58 h 336"/>
                <a:gd name="T14" fmla="*/ 124 w 490"/>
                <a:gd name="T15" fmla="*/ 29 h 336"/>
                <a:gd name="T16" fmla="*/ 156 w 490"/>
                <a:gd name="T17" fmla="*/ 0 h 336"/>
                <a:gd name="T18" fmla="*/ 292 w 490"/>
                <a:gd name="T19" fmla="*/ 0 h 336"/>
                <a:gd name="T20" fmla="*/ 297 w 490"/>
                <a:gd name="T21" fmla="*/ 1 h 336"/>
                <a:gd name="T22" fmla="*/ 303 w 490"/>
                <a:gd name="T23" fmla="*/ 2 h 336"/>
                <a:gd name="T24" fmla="*/ 308 w 490"/>
                <a:gd name="T25" fmla="*/ 5 h 336"/>
                <a:gd name="T26" fmla="*/ 312 w 490"/>
                <a:gd name="T27" fmla="*/ 8 h 336"/>
                <a:gd name="T28" fmla="*/ 316 w 490"/>
                <a:gd name="T29" fmla="*/ 13 h 336"/>
                <a:gd name="T30" fmla="*/ 319 w 490"/>
                <a:gd name="T31" fmla="*/ 17 h 336"/>
                <a:gd name="T32" fmla="*/ 321 w 490"/>
                <a:gd name="T33" fmla="*/ 23 h 336"/>
                <a:gd name="T34" fmla="*/ 322 w 490"/>
                <a:gd name="T35" fmla="*/ 29 h 336"/>
                <a:gd name="T36" fmla="*/ 323 w 490"/>
                <a:gd name="T37" fmla="*/ 37 h 336"/>
                <a:gd name="T38" fmla="*/ 325 w 490"/>
                <a:gd name="T39" fmla="*/ 57 h 336"/>
                <a:gd name="T40" fmla="*/ 330 w 490"/>
                <a:gd name="T41" fmla="*/ 82 h 336"/>
                <a:gd name="T42" fmla="*/ 338 w 490"/>
                <a:gd name="T43" fmla="*/ 113 h 336"/>
                <a:gd name="T44" fmla="*/ 349 w 490"/>
                <a:gd name="T45" fmla="*/ 145 h 336"/>
                <a:gd name="T46" fmla="*/ 367 w 490"/>
                <a:gd name="T47" fmla="*/ 177 h 336"/>
                <a:gd name="T48" fmla="*/ 388 w 490"/>
                <a:gd name="T49" fmla="*/ 206 h 336"/>
                <a:gd name="T50" fmla="*/ 417 w 490"/>
                <a:gd name="T51" fmla="*/ 228 h 336"/>
                <a:gd name="T52" fmla="*/ 425 w 490"/>
                <a:gd name="T53" fmla="*/ 232 h 336"/>
                <a:gd name="T54" fmla="*/ 433 w 490"/>
                <a:gd name="T55" fmla="*/ 235 h 336"/>
                <a:gd name="T56" fmla="*/ 440 w 490"/>
                <a:gd name="T57" fmla="*/ 237 h 336"/>
                <a:gd name="T58" fmla="*/ 448 w 490"/>
                <a:gd name="T59" fmla="*/ 239 h 336"/>
                <a:gd name="T60" fmla="*/ 456 w 490"/>
                <a:gd name="T61" fmla="*/ 239 h 336"/>
                <a:gd name="T62" fmla="*/ 465 w 490"/>
                <a:gd name="T63" fmla="*/ 239 h 336"/>
                <a:gd name="T64" fmla="*/ 473 w 490"/>
                <a:gd name="T65" fmla="*/ 236 h 336"/>
                <a:gd name="T66" fmla="*/ 481 w 490"/>
                <a:gd name="T67" fmla="*/ 234 h 336"/>
                <a:gd name="T68" fmla="*/ 490 w 490"/>
                <a:gd name="T69" fmla="*/ 316 h 336"/>
                <a:gd name="T70" fmla="*/ 220 w 490"/>
                <a:gd name="T71" fmla="*/ 336 h 336"/>
                <a:gd name="T72" fmla="*/ 205 w 490"/>
                <a:gd name="T73" fmla="*/ 211 h 336"/>
                <a:gd name="T74" fmla="*/ 192 w 490"/>
                <a:gd name="T75" fmla="*/ 211 h 336"/>
                <a:gd name="T76" fmla="*/ 190 w 490"/>
                <a:gd name="T77" fmla="*/ 211 h 336"/>
                <a:gd name="T78" fmla="*/ 186 w 490"/>
                <a:gd name="T79" fmla="*/ 211 h 336"/>
                <a:gd name="T80" fmla="*/ 179 w 490"/>
                <a:gd name="T81" fmla="*/ 210 h 336"/>
                <a:gd name="T82" fmla="*/ 170 w 490"/>
                <a:gd name="T83" fmla="*/ 210 h 336"/>
                <a:gd name="T84" fmla="*/ 158 w 490"/>
                <a:gd name="T85" fmla="*/ 209 h 336"/>
                <a:gd name="T86" fmla="*/ 145 w 490"/>
                <a:gd name="T87" fmla="*/ 207 h 336"/>
                <a:gd name="T88" fmla="*/ 132 w 490"/>
                <a:gd name="T89" fmla="*/ 206 h 336"/>
                <a:gd name="T90" fmla="*/ 117 w 490"/>
                <a:gd name="T91" fmla="*/ 205 h 336"/>
                <a:gd name="T92" fmla="*/ 102 w 490"/>
                <a:gd name="T93" fmla="*/ 203 h 336"/>
                <a:gd name="T94" fmla="*/ 86 w 490"/>
                <a:gd name="T95" fmla="*/ 201 h 336"/>
                <a:gd name="T96" fmla="*/ 69 w 490"/>
                <a:gd name="T97" fmla="*/ 198 h 336"/>
                <a:gd name="T98" fmla="*/ 54 w 490"/>
                <a:gd name="T99" fmla="*/ 195 h 336"/>
                <a:gd name="T100" fmla="*/ 39 w 490"/>
                <a:gd name="T101" fmla="*/ 191 h 336"/>
                <a:gd name="T102" fmla="*/ 26 w 490"/>
                <a:gd name="T103" fmla="*/ 188 h 336"/>
                <a:gd name="T104" fmla="*/ 13 w 490"/>
                <a:gd name="T105" fmla="*/ 183 h 336"/>
                <a:gd name="T106" fmla="*/ 1 w 490"/>
                <a:gd name="T107" fmla="*/ 179 h 336"/>
                <a:gd name="T108" fmla="*/ 0 w 490"/>
                <a:gd name="T109" fmla="*/ 177 h 336"/>
                <a:gd name="T110" fmla="*/ 0 w 490"/>
                <a:gd name="T111" fmla="*/ 177 h 336"/>
                <a:gd name="T112" fmla="*/ 0 w 490"/>
                <a:gd name="T113" fmla="*/ 177 h 336"/>
                <a:gd name="T114" fmla="*/ 0 w 490"/>
                <a:gd name="T115" fmla="*/ 17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0" h="336">
                  <a:moveTo>
                    <a:pt x="0" y="177"/>
                  </a:moveTo>
                  <a:lnTo>
                    <a:pt x="1" y="168"/>
                  </a:lnTo>
                  <a:lnTo>
                    <a:pt x="8" y="153"/>
                  </a:lnTo>
                  <a:lnTo>
                    <a:pt x="22" y="134"/>
                  </a:lnTo>
                  <a:lnTo>
                    <a:pt x="42" y="111"/>
                  </a:lnTo>
                  <a:lnTo>
                    <a:pt x="65" y="85"/>
                  </a:lnTo>
                  <a:lnTo>
                    <a:pt x="92" y="58"/>
                  </a:lnTo>
                  <a:lnTo>
                    <a:pt x="124" y="29"/>
                  </a:lnTo>
                  <a:lnTo>
                    <a:pt x="156" y="0"/>
                  </a:lnTo>
                  <a:lnTo>
                    <a:pt x="292" y="0"/>
                  </a:lnTo>
                  <a:lnTo>
                    <a:pt x="297" y="1"/>
                  </a:lnTo>
                  <a:lnTo>
                    <a:pt x="303" y="2"/>
                  </a:lnTo>
                  <a:lnTo>
                    <a:pt x="308" y="5"/>
                  </a:lnTo>
                  <a:lnTo>
                    <a:pt x="312" y="8"/>
                  </a:lnTo>
                  <a:lnTo>
                    <a:pt x="316" y="13"/>
                  </a:lnTo>
                  <a:lnTo>
                    <a:pt x="319" y="17"/>
                  </a:lnTo>
                  <a:lnTo>
                    <a:pt x="321" y="23"/>
                  </a:lnTo>
                  <a:lnTo>
                    <a:pt x="322" y="29"/>
                  </a:lnTo>
                  <a:lnTo>
                    <a:pt x="323" y="37"/>
                  </a:lnTo>
                  <a:lnTo>
                    <a:pt x="325" y="57"/>
                  </a:lnTo>
                  <a:lnTo>
                    <a:pt x="330" y="82"/>
                  </a:lnTo>
                  <a:lnTo>
                    <a:pt x="338" y="113"/>
                  </a:lnTo>
                  <a:lnTo>
                    <a:pt x="349" y="145"/>
                  </a:lnTo>
                  <a:lnTo>
                    <a:pt x="367" y="177"/>
                  </a:lnTo>
                  <a:lnTo>
                    <a:pt x="388" y="206"/>
                  </a:lnTo>
                  <a:lnTo>
                    <a:pt x="417" y="228"/>
                  </a:lnTo>
                  <a:lnTo>
                    <a:pt x="425" y="232"/>
                  </a:lnTo>
                  <a:lnTo>
                    <a:pt x="433" y="235"/>
                  </a:lnTo>
                  <a:lnTo>
                    <a:pt x="440" y="237"/>
                  </a:lnTo>
                  <a:lnTo>
                    <a:pt x="448" y="239"/>
                  </a:lnTo>
                  <a:lnTo>
                    <a:pt x="456" y="239"/>
                  </a:lnTo>
                  <a:lnTo>
                    <a:pt x="465" y="239"/>
                  </a:lnTo>
                  <a:lnTo>
                    <a:pt x="473" y="236"/>
                  </a:lnTo>
                  <a:lnTo>
                    <a:pt x="481" y="234"/>
                  </a:lnTo>
                  <a:lnTo>
                    <a:pt x="490" y="316"/>
                  </a:lnTo>
                  <a:lnTo>
                    <a:pt x="220" y="336"/>
                  </a:lnTo>
                  <a:lnTo>
                    <a:pt x="205" y="211"/>
                  </a:lnTo>
                  <a:lnTo>
                    <a:pt x="192" y="211"/>
                  </a:lnTo>
                  <a:lnTo>
                    <a:pt x="190" y="211"/>
                  </a:lnTo>
                  <a:lnTo>
                    <a:pt x="186" y="211"/>
                  </a:lnTo>
                  <a:lnTo>
                    <a:pt x="179" y="210"/>
                  </a:lnTo>
                  <a:lnTo>
                    <a:pt x="170" y="210"/>
                  </a:lnTo>
                  <a:lnTo>
                    <a:pt x="158" y="209"/>
                  </a:lnTo>
                  <a:lnTo>
                    <a:pt x="145" y="207"/>
                  </a:lnTo>
                  <a:lnTo>
                    <a:pt x="132" y="206"/>
                  </a:lnTo>
                  <a:lnTo>
                    <a:pt x="117" y="205"/>
                  </a:lnTo>
                  <a:lnTo>
                    <a:pt x="102" y="203"/>
                  </a:lnTo>
                  <a:lnTo>
                    <a:pt x="86" y="201"/>
                  </a:lnTo>
                  <a:lnTo>
                    <a:pt x="69" y="198"/>
                  </a:lnTo>
                  <a:lnTo>
                    <a:pt x="54" y="195"/>
                  </a:lnTo>
                  <a:lnTo>
                    <a:pt x="39" y="191"/>
                  </a:lnTo>
                  <a:lnTo>
                    <a:pt x="26" y="188"/>
                  </a:lnTo>
                  <a:lnTo>
                    <a:pt x="13" y="183"/>
                  </a:lnTo>
                  <a:lnTo>
                    <a:pt x="1" y="179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745" y="2080"/>
              <a:ext cx="53" cy="24"/>
            </a:xfrm>
            <a:custGeom>
              <a:avLst/>
              <a:gdLst>
                <a:gd name="T0" fmla="*/ 53 w 106"/>
                <a:gd name="T1" fmla="*/ 0 h 49"/>
                <a:gd name="T2" fmla="*/ 56 w 106"/>
                <a:gd name="T3" fmla="*/ 0 h 49"/>
                <a:gd name="T4" fmla="*/ 61 w 106"/>
                <a:gd name="T5" fmla="*/ 2 h 49"/>
                <a:gd name="T6" fmla="*/ 67 w 106"/>
                <a:gd name="T7" fmla="*/ 4 h 49"/>
                <a:gd name="T8" fmla="*/ 72 w 106"/>
                <a:gd name="T9" fmla="*/ 8 h 49"/>
                <a:gd name="T10" fmla="*/ 72 w 106"/>
                <a:gd name="T11" fmla="*/ 11 h 49"/>
                <a:gd name="T12" fmla="*/ 76 w 106"/>
                <a:gd name="T13" fmla="*/ 12 h 49"/>
                <a:gd name="T14" fmla="*/ 84 w 106"/>
                <a:gd name="T15" fmla="*/ 20 h 49"/>
                <a:gd name="T16" fmla="*/ 91 w 106"/>
                <a:gd name="T17" fmla="*/ 28 h 49"/>
                <a:gd name="T18" fmla="*/ 99 w 106"/>
                <a:gd name="T19" fmla="*/ 38 h 49"/>
                <a:gd name="T20" fmla="*/ 106 w 106"/>
                <a:gd name="T21" fmla="*/ 49 h 49"/>
                <a:gd name="T22" fmla="*/ 92 w 106"/>
                <a:gd name="T23" fmla="*/ 48 h 49"/>
                <a:gd name="T24" fmla="*/ 78 w 106"/>
                <a:gd name="T25" fmla="*/ 46 h 49"/>
                <a:gd name="T26" fmla="*/ 64 w 106"/>
                <a:gd name="T27" fmla="*/ 44 h 49"/>
                <a:gd name="T28" fmla="*/ 50 w 106"/>
                <a:gd name="T29" fmla="*/ 43 h 49"/>
                <a:gd name="T30" fmla="*/ 38 w 106"/>
                <a:gd name="T31" fmla="*/ 41 h 49"/>
                <a:gd name="T32" fmla="*/ 25 w 106"/>
                <a:gd name="T33" fmla="*/ 38 h 49"/>
                <a:gd name="T34" fmla="*/ 12 w 106"/>
                <a:gd name="T35" fmla="*/ 36 h 49"/>
                <a:gd name="T36" fmla="*/ 0 w 106"/>
                <a:gd name="T37" fmla="*/ 34 h 49"/>
                <a:gd name="T38" fmla="*/ 33 w 106"/>
                <a:gd name="T39" fmla="*/ 22 h 49"/>
                <a:gd name="T40" fmla="*/ 30 w 106"/>
                <a:gd name="T41" fmla="*/ 12 h 49"/>
                <a:gd name="T42" fmla="*/ 32 w 106"/>
                <a:gd name="T43" fmla="*/ 10 h 49"/>
                <a:gd name="T44" fmla="*/ 37 w 106"/>
                <a:gd name="T45" fmla="*/ 7 h 49"/>
                <a:gd name="T46" fmla="*/ 42 w 106"/>
                <a:gd name="T47" fmla="*/ 4 h 49"/>
                <a:gd name="T48" fmla="*/ 53 w 106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49">
                  <a:moveTo>
                    <a:pt x="53" y="0"/>
                  </a:moveTo>
                  <a:lnTo>
                    <a:pt x="56" y="0"/>
                  </a:lnTo>
                  <a:lnTo>
                    <a:pt x="61" y="2"/>
                  </a:lnTo>
                  <a:lnTo>
                    <a:pt x="67" y="4"/>
                  </a:lnTo>
                  <a:lnTo>
                    <a:pt x="72" y="8"/>
                  </a:lnTo>
                  <a:lnTo>
                    <a:pt x="72" y="11"/>
                  </a:lnTo>
                  <a:lnTo>
                    <a:pt x="76" y="12"/>
                  </a:lnTo>
                  <a:lnTo>
                    <a:pt x="84" y="20"/>
                  </a:lnTo>
                  <a:lnTo>
                    <a:pt x="91" y="28"/>
                  </a:lnTo>
                  <a:lnTo>
                    <a:pt x="99" y="38"/>
                  </a:lnTo>
                  <a:lnTo>
                    <a:pt x="106" y="49"/>
                  </a:lnTo>
                  <a:lnTo>
                    <a:pt x="92" y="48"/>
                  </a:lnTo>
                  <a:lnTo>
                    <a:pt x="78" y="46"/>
                  </a:lnTo>
                  <a:lnTo>
                    <a:pt x="64" y="44"/>
                  </a:lnTo>
                  <a:lnTo>
                    <a:pt x="50" y="43"/>
                  </a:lnTo>
                  <a:lnTo>
                    <a:pt x="38" y="41"/>
                  </a:lnTo>
                  <a:lnTo>
                    <a:pt x="25" y="38"/>
                  </a:lnTo>
                  <a:lnTo>
                    <a:pt x="12" y="36"/>
                  </a:lnTo>
                  <a:lnTo>
                    <a:pt x="0" y="34"/>
                  </a:lnTo>
                  <a:lnTo>
                    <a:pt x="33" y="22"/>
                  </a:lnTo>
                  <a:lnTo>
                    <a:pt x="30" y="12"/>
                  </a:lnTo>
                  <a:lnTo>
                    <a:pt x="32" y="10"/>
                  </a:lnTo>
                  <a:lnTo>
                    <a:pt x="37" y="7"/>
                  </a:lnTo>
                  <a:lnTo>
                    <a:pt x="42" y="4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706" y="2031"/>
              <a:ext cx="41" cy="52"/>
            </a:xfrm>
            <a:custGeom>
              <a:avLst/>
              <a:gdLst>
                <a:gd name="T0" fmla="*/ 5 w 83"/>
                <a:gd name="T1" fmla="*/ 3 h 102"/>
                <a:gd name="T2" fmla="*/ 9 w 83"/>
                <a:gd name="T3" fmla="*/ 1 h 102"/>
                <a:gd name="T4" fmla="*/ 12 w 83"/>
                <a:gd name="T5" fmla="*/ 0 h 102"/>
                <a:gd name="T6" fmla="*/ 15 w 83"/>
                <a:gd name="T7" fmla="*/ 0 h 102"/>
                <a:gd name="T8" fmla="*/ 19 w 83"/>
                <a:gd name="T9" fmla="*/ 2 h 102"/>
                <a:gd name="T10" fmla="*/ 83 w 83"/>
                <a:gd name="T11" fmla="*/ 89 h 102"/>
                <a:gd name="T12" fmla="*/ 82 w 83"/>
                <a:gd name="T13" fmla="*/ 91 h 102"/>
                <a:gd name="T14" fmla="*/ 81 w 83"/>
                <a:gd name="T15" fmla="*/ 93 h 102"/>
                <a:gd name="T16" fmla="*/ 80 w 83"/>
                <a:gd name="T17" fmla="*/ 94 h 102"/>
                <a:gd name="T18" fmla="*/ 80 w 83"/>
                <a:gd name="T19" fmla="*/ 96 h 102"/>
                <a:gd name="T20" fmla="*/ 65 w 83"/>
                <a:gd name="T21" fmla="*/ 102 h 102"/>
                <a:gd name="T22" fmla="*/ 2 w 83"/>
                <a:gd name="T23" fmla="*/ 17 h 102"/>
                <a:gd name="T24" fmla="*/ 0 w 83"/>
                <a:gd name="T25" fmla="*/ 15 h 102"/>
                <a:gd name="T26" fmla="*/ 0 w 83"/>
                <a:gd name="T27" fmla="*/ 11 h 102"/>
                <a:gd name="T28" fmla="*/ 2 w 83"/>
                <a:gd name="T29" fmla="*/ 8 h 102"/>
                <a:gd name="T30" fmla="*/ 5 w 83"/>
                <a:gd name="T31" fmla="*/ 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102">
                  <a:moveTo>
                    <a:pt x="5" y="3"/>
                  </a:move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2"/>
                  </a:lnTo>
                  <a:lnTo>
                    <a:pt x="83" y="89"/>
                  </a:lnTo>
                  <a:lnTo>
                    <a:pt x="82" y="91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80" y="96"/>
                  </a:lnTo>
                  <a:lnTo>
                    <a:pt x="65" y="102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2" y="8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26" y="2047"/>
              <a:ext cx="328" cy="91"/>
            </a:xfrm>
            <a:custGeom>
              <a:avLst/>
              <a:gdLst>
                <a:gd name="T0" fmla="*/ 657 w 657"/>
                <a:gd name="T1" fmla="*/ 18 h 182"/>
                <a:gd name="T2" fmla="*/ 605 w 657"/>
                <a:gd name="T3" fmla="*/ 24 h 182"/>
                <a:gd name="T4" fmla="*/ 554 w 657"/>
                <a:gd name="T5" fmla="*/ 31 h 182"/>
                <a:gd name="T6" fmla="*/ 506 w 657"/>
                <a:gd name="T7" fmla="*/ 38 h 182"/>
                <a:gd name="T8" fmla="*/ 458 w 657"/>
                <a:gd name="T9" fmla="*/ 46 h 182"/>
                <a:gd name="T10" fmla="*/ 412 w 657"/>
                <a:gd name="T11" fmla="*/ 54 h 182"/>
                <a:gd name="T12" fmla="*/ 367 w 657"/>
                <a:gd name="T13" fmla="*/ 63 h 182"/>
                <a:gd name="T14" fmla="*/ 323 w 657"/>
                <a:gd name="T15" fmla="*/ 72 h 182"/>
                <a:gd name="T16" fmla="*/ 280 w 657"/>
                <a:gd name="T17" fmla="*/ 83 h 182"/>
                <a:gd name="T18" fmla="*/ 240 w 657"/>
                <a:gd name="T19" fmla="*/ 93 h 182"/>
                <a:gd name="T20" fmla="*/ 201 w 657"/>
                <a:gd name="T21" fmla="*/ 104 h 182"/>
                <a:gd name="T22" fmla="*/ 164 w 657"/>
                <a:gd name="T23" fmla="*/ 116 h 182"/>
                <a:gd name="T24" fmla="*/ 127 w 657"/>
                <a:gd name="T25" fmla="*/ 128 h 182"/>
                <a:gd name="T26" fmla="*/ 94 w 657"/>
                <a:gd name="T27" fmla="*/ 140 h 182"/>
                <a:gd name="T28" fmla="*/ 60 w 657"/>
                <a:gd name="T29" fmla="*/ 154 h 182"/>
                <a:gd name="T30" fmla="*/ 29 w 657"/>
                <a:gd name="T31" fmla="*/ 168 h 182"/>
                <a:gd name="T32" fmla="*/ 0 w 657"/>
                <a:gd name="T33" fmla="*/ 182 h 182"/>
                <a:gd name="T34" fmla="*/ 29 w 657"/>
                <a:gd name="T35" fmla="*/ 166 h 182"/>
                <a:gd name="T36" fmla="*/ 59 w 657"/>
                <a:gd name="T37" fmla="*/ 150 h 182"/>
                <a:gd name="T38" fmla="*/ 91 w 657"/>
                <a:gd name="T39" fmla="*/ 135 h 182"/>
                <a:gd name="T40" fmla="*/ 126 w 657"/>
                <a:gd name="T41" fmla="*/ 121 h 182"/>
                <a:gd name="T42" fmla="*/ 162 w 657"/>
                <a:gd name="T43" fmla="*/ 107 h 182"/>
                <a:gd name="T44" fmla="*/ 199 w 657"/>
                <a:gd name="T45" fmla="*/ 93 h 182"/>
                <a:gd name="T46" fmla="*/ 238 w 657"/>
                <a:gd name="T47" fmla="*/ 82 h 182"/>
                <a:gd name="T48" fmla="*/ 279 w 657"/>
                <a:gd name="T49" fmla="*/ 69 h 182"/>
                <a:gd name="T50" fmla="*/ 322 w 657"/>
                <a:gd name="T51" fmla="*/ 59 h 182"/>
                <a:gd name="T52" fmla="*/ 366 w 657"/>
                <a:gd name="T53" fmla="*/ 47 h 182"/>
                <a:gd name="T54" fmla="*/ 410 w 657"/>
                <a:gd name="T55" fmla="*/ 38 h 182"/>
                <a:gd name="T56" fmla="*/ 457 w 657"/>
                <a:gd name="T57" fmla="*/ 29 h 182"/>
                <a:gd name="T58" fmla="*/ 505 w 657"/>
                <a:gd name="T59" fmla="*/ 21 h 182"/>
                <a:gd name="T60" fmla="*/ 554 w 657"/>
                <a:gd name="T61" fmla="*/ 13 h 182"/>
                <a:gd name="T62" fmla="*/ 604 w 657"/>
                <a:gd name="T63" fmla="*/ 6 h 182"/>
                <a:gd name="T64" fmla="*/ 656 w 657"/>
                <a:gd name="T65" fmla="*/ 0 h 182"/>
                <a:gd name="T66" fmla="*/ 656 w 657"/>
                <a:gd name="T67" fmla="*/ 4 h 182"/>
                <a:gd name="T68" fmla="*/ 656 w 657"/>
                <a:gd name="T69" fmla="*/ 9 h 182"/>
                <a:gd name="T70" fmla="*/ 656 w 657"/>
                <a:gd name="T71" fmla="*/ 14 h 182"/>
                <a:gd name="T72" fmla="*/ 657 w 657"/>
                <a:gd name="T73" fmla="*/ 1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7" h="182">
                  <a:moveTo>
                    <a:pt x="657" y="18"/>
                  </a:moveTo>
                  <a:lnTo>
                    <a:pt x="605" y="24"/>
                  </a:lnTo>
                  <a:lnTo>
                    <a:pt x="554" y="31"/>
                  </a:lnTo>
                  <a:lnTo>
                    <a:pt x="506" y="38"/>
                  </a:lnTo>
                  <a:lnTo>
                    <a:pt x="458" y="46"/>
                  </a:lnTo>
                  <a:lnTo>
                    <a:pt x="412" y="54"/>
                  </a:lnTo>
                  <a:lnTo>
                    <a:pt x="367" y="63"/>
                  </a:lnTo>
                  <a:lnTo>
                    <a:pt x="323" y="72"/>
                  </a:lnTo>
                  <a:lnTo>
                    <a:pt x="280" y="83"/>
                  </a:lnTo>
                  <a:lnTo>
                    <a:pt x="240" y="93"/>
                  </a:lnTo>
                  <a:lnTo>
                    <a:pt x="201" y="104"/>
                  </a:lnTo>
                  <a:lnTo>
                    <a:pt x="164" y="116"/>
                  </a:lnTo>
                  <a:lnTo>
                    <a:pt x="127" y="128"/>
                  </a:lnTo>
                  <a:lnTo>
                    <a:pt x="94" y="140"/>
                  </a:lnTo>
                  <a:lnTo>
                    <a:pt x="60" y="154"/>
                  </a:lnTo>
                  <a:lnTo>
                    <a:pt x="29" y="168"/>
                  </a:lnTo>
                  <a:lnTo>
                    <a:pt x="0" y="182"/>
                  </a:lnTo>
                  <a:lnTo>
                    <a:pt x="29" y="166"/>
                  </a:lnTo>
                  <a:lnTo>
                    <a:pt x="59" y="150"/>
                  </a:lnTo>
                  <a:lnTo>
                    <a:pt x="91" y="135"/>
                  </a:lnTo>
                  <a:lnTo>
                    <a:pt x="126" y="121"/>
                  </a:lnTo>
                  <a:lnTo>
                    <a:pt x="162" y="107"/>
                  </a:lnTo>
                  <a:lnTo>
                    <a:pt x="199" y="93"/>
                  </a:lnTo>
                  <a:lnTo>
                    <a:pt x="238" y="82"/>
                  </a:lnTo>
                  <a:lnTo>
                    <a:pt x="279" y="69"/>
                  </a:lnTo>
                  <a:lnTo>
                    <a:pt x="322" y="59"/>
                  </a:lnTo>
                  <a:lnTo>
                    <a:pt x="366" y="47"/>
                  </a:lnTo>
                  <a:lnTo>
                    <a:pt x="410" y="38"/>
                  </a:lnTo>
                  <a:lnTo>
                    <a:pt x="457" y="29"/>
                  </a:lnTo>
                  <a:lnTo>
                    <a:pt x="505" y="21"/>
                  </a:lnTo>
                  <a:lnTo>
                    <a:pt x="554" y="13"/>
                  </a:lnTo>
                  <a:lnTo>
                    <a:pt x="604" y="6"/>
                  </a:lnTo>
                  <a:lnTo>
                    <a:pt x="656" y="0"/>
                  </a:lnTo>
                  <a:lnTo>
                    <a:pt x="656" y="4"/>
                  </a:lnTo>
                  <a:lnTo>
                    <a:pt x="656" y="9"/>
                  </a:lnTo>
                  <a:lnTo>
                    <a:pt x="656" y="14"/>
                  </a:lnTo>
                  <a:lnTo>
                    <a:pt x="657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370" y="2174"/>
              <a:ext cx="310" cy="310"/>
            </a:xfrm>
            <a:custGeom>
              <a:avLst/>
              <a:gdLst>
                <a:gd name="T0" fmla="*/ 312 w 620"/>
                <a:gd name="T1" fmla="*/ 620 h 620"/>
                <a:gd name="T2" fmla="*/ 281 w 620"/>
                <a:gd name="T3" fmla="*/ 617 h 620"/>
                <a:gd name="T4" fmla="*/ 251 w 620"/>
                <a:gd name="T5" fmla="*/ 611 h 620"/>
                <a:gd name="T6" fmla="*/ 221 w 620"/>
                <a:gd name="T7" fmla="*/ 602 h 620"/>
                <a:gd name="T8" fmla="*/ 192 w 620"/>
                <a:gd name="T9" fmla="*/ 590 h 620"/>
                <a:gd name="T10" fmla="*/ 166 w 620"/>
                <a:gd name="T11" fmla="*/ 576 h 620"/>
                <a:gd name="T12" fmla="*/ 139 w 620"/>
                <a:gd name="T13" fmla="*/ 559 h 620"/>
                <a:gd name="T14" fmla="*/ 114 w 620"/>
                <a:gd name="T15" fmla="*/ 539 h 620"/>
                <a:gd name="T16" fmla="*/ 81 w 620"/>
                <a:gd name="T17" fmla="*/ 506 h 620"/>
                <a:gd name="T18" fmla="*/ 44 w 620"/>
                <a:gd name="T19" fmla="*/ 455 h 620"/>
                <a:gd name="T20" fmla="*/ 18 w 620"/>
                <a:gd name="T21" fmla="*/ 400 h 620"/>
                <a:gd name="T22" fmla="*/ 3 w 620"/>
                <a:gd name="T23" fmla="*/ 341 h 620"/>
                <a:gd name="T24" fmla="*/ 0 w 620"/>
                <a:gd name="T25" fmla="*/ 279 h 620"/>
                <a:gd name="T26" fmla="*/ 8 w 620"/>
                <a:gd name="T27" fmla="*/ 220 h 620"/>
                <a:gd name="T28" fmla="*/ 28 w 620"/>
                <a:gd name="T29" fmla="*/ 165 h 620"/>
                <a:gd name="T30" fmla="*/ 59 w 620"/>
                <a:gd name="T31" fmla="*/ 114 h 620"/>
                <a:gd name="T32" fmla="*/ 89 w 620"/>
                <a:gd name="T33" fmla="*/ 81 h 620"/>
                <a:gd name="T34" fmla="*/ 112 w 620"/>
                <a:gd name="T35" fmla="*/ 61 h 620"/>
                <a:gd name="T36" fmla="*/ 136 w 620"/>
                <a:gd name="T37" fmla="*/ 44 h 620"/>
                <a:gd name="T38" fmla="*/ 161 w 620"/>
                <a:gd name="T39" fmla="*/ 30 h 620"/>
                <a:gd name="T40" fmla="*/ 189 w 620"/>
                <a:gd name="T41" fmla="*/ 19 h 620"/>
                <a:gd name="T42" fmla="*/ 218 w 620"/>
                <a:gd name="T43" fmla="*/ 10 h 620"/>
                <a:gd name="T44" fmla="*/ 246 w 620"/>
                <a:gd name="T45" fmla="*/ 4 h 620"/>
                <a:gd name="T46" fmla="*/ 278 w 620"/>
                <a:gd name="T47" fmla="*/ 0 h 620"/>
                <a:gd name="T48" fmla="*/ 307 w 620"/>
                <a:gd name="T49" fmla="*/ 0 h 620"/>
                <a:gd name="T50" fmla="*/ 339 w 620"/>
                <a:gd name="T51" fmla="*/ 4 h 620"/>
                <a:gd name="T52" fmla="*/ 369 w 620"/>
                <a:gd name="T53" fmla="*/ 10 h 620"/>
                <a:gd name="T54" fmla="*/ 398 w 620"/>
                <a:gd name="T55" fmla="*/ 19 h 620"/>
                <a:gd name="T56" fmla="*/ 427 w 620"/>
                <a:gd name="T57" fmla="*/ 30 h 620"/>
                <a:gd name="T58" fmla="*/ 454 w 620"/>
                <a:gd name="T59" fmla="*/ 44 h 620"/>
                <a:gd name="T60" fmla="*/ 480 w 620"/>
                <a:gd name="T61" fmla="*/ 61 h 620"/>
                <a:gd name="T62" fmla="*/ 506 w 620"/>
                <a:gd name="T63" fmla="*/ 81 h 620"/>
                <a:gd name="T64" fmla="*/ 539 w 620"/>
                <a:gd name="T65" fmla="*/ 114 h 620"/>
                <a:gd name="T66" fmla="*/ 575 w 620"/>
                <a:gd name="T67" fmla="*/ 165 h 620"/>
                <a:gd name="T68" fmla="*/ 601 w 620"/>
                <a:gd name="T69" fmla="*/ 220 h 620"/>
                <a:gd name="T70" fmla="*/ 616 w 620"/>
                <a:gd name="T71" fmla="*/ 279 h 620"/>
                <a:gd name="T72" fmla="*/ 620 w 620"/>
                <a:gd name="T73" fmla="*/ 341 h 620"/>
                <a:gd name="T74" fmla="*/ 610 w 620"/>
                <a:gd name="T75" fmla="*/ 402 h 620"/>
                <a:gd name="T76" fmla="*/ 590 w 620"/>
                <a:gd name="T77" fmla="*/ 458 h 620"/>
                <a:gd name="T78" fmla="*/ 560 w 620"/>
                <a:gd name="T79" fmla="*/ 507 h 620"/>
                <a:gd name="T80" fmla="*/ 519 w 620"/>
                <a:gd name="T81" fmla="*/ 549 h 620"/>
                <a:gd name="T82" fmla="*/ 472 w 620"/>
                <a:gd name="T83" fmla="*/ 582 h 620"/>
                <a:gd name="T84" fmla="*/ 418 w 620"/>
                <a:gd name="T85" fmla="*/ 606 h 620"/>
                <a:gd name="T86" fmla="*/ 358 w 620"/>
                <a:gd name="T87" fmla="*/ 6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0" h="620">
                  <a:moveTo>
                    <a:pt x="327" y="620"/>
                  </a:moveTo>
                  <a:lnTo>
                    <a:pt x="312" y="620"/>
                  </a:lnTo>
                  <a:lnTo>
                    <a:pt x="296" y="619"/>
                  </a:lnTo>
                  <a:lnTo>
                    <a:pt x="281" y="617"/>
                  </a:lnTo>
                  <a:lnTo>
                    <a:pt x="266" y="614"/>
                  </a:lnTo>
                  <a:lnTo>
                    <a:pt x="251" y="611"/>
                  </a:lnTo>
                  <a:lnTo>
                    <a:pt x="236" y="606"/>
                  </a:lnTo>
                  <a:lnTo>
                    <a:pt x="221" y="602"/>
                  </a:lnTo>
                  <a:lnTo>
                    <a:pt x="207" y="597"/>
                  </a:lnTo>
                  <a:lnTo>
                    <a:pt x="192" y="590"/>
                  </a:lnTo>
                  <a:lnTo>
                    <a:pt x="178" y="583"/>
                  </a:lnTo>
                  <a:lnTo>
                    <a:pt x="166" y="576"/>
                  </a:lnTo>
                  <a:lnTo>
                    <a:pt x="152" y="568"/>
                  </a:lnTo>
                  <a:lnTo>
                    <a:pt x="139" y="559"/>
                  </a:lnTo>
                  <a:lnTo>
                    <a:pt x="127" y="550"/>
                  </a:lnTo>
                  <a:lnTo>
                    <a:pt x="114" y="539"/>
                  </a:lnTo>
                  <a:lnTo>
                    <a:pt x="102" y="529"/>
                  </a:lnTo>
                  <a:lnTo>
                    <a:pt x="81" y="506"/>
                  </a:lnTo>
                  <a:lnTo>
                    <a:pt x="61" y="482"/>
                  </a:lnTo>
                  <a:lnTo>
                    <a:pt x="44" y="455"/>
                  </a:lnTo>
                  <a:lnTo>
                    <a:pt x="30" y="429"/>
                  </a:lnTo>
                  <a:lnTo>
                    <a:pt x="18" y="400"/>
                  </a:lnTo>
                  <a:lnTo>
                    <a:pt x="9" y="371"/>
                  </a:lnTo>
                  <a:lnTo>
                    <a:pt x="3" y="341"/>
                  </a:lnTo>
                  <a:lnTo>
                    <a:pt x="0" y="310"/>
                  </a:lnTo>
                  <a:lnTo>
                    <a:pt x="0" y="279"/>
                  </a:lnTo>
                  <a:lnTo>
                    <a:pt x="2" y="249"/>
                  </a:lnTo>
                  <a:lnTo>
                    <a:pt x="8" y="220"/>
                  </a:lnTo>
                  <a:lnTo>
                    <a:pt x="17" y="192"/>
                  </a:lnTo>
                  <a:lnTo>
                    <a:pt x="28" y="165"/>
                  </a:lnTo>
                  <a:lnTo>
                    <a:pt x="43" y="139"/>
                  </a:lnTo>
                  <a:lnTo>
                    <a:pt x="59" y="114"/>
                  </a:lnTo>
                  <a:lnTo>
                    <a:pt x="78" y="91"/>
                  </a:lnTo>
                  <a:lnTo>
                    <a:pt x="89" y="81"/>
                  </a:lnTo>
                  <a:lnTo>
                    <a:pt x="100" y="71"/>
                  </a:lnTo>
                  <a:lnTo>
                    <a:pt x="112" y="61"/>
                  </a:lnTo>
                  <a:lnTo>
                    <a:pt x="123" y="52"/>
                  </a:lnTo>
                  <a:lnTo>
                    <a:pt x="136" y="44"/>
                  </a:lnTo>
                  <a:lnTo>
                    <a:pt x="149" y="37"/>
                  </a:lnTo>
                  <a:lnTo>
                    <a:pt x="161" y="30"/>
                  </a:lnTo>
                  <a:lnTo>
                    <a:pt x="175" y="23"/>
                  </a:lnTo>
                  <a:lnTo>
                    <a:pt x="189" y="19"/>
                  </a:lnTo>
                  <a:lnTo>
                    <a:pt x="203" y="14"/>
                  </a:lnTo>
                  <a:lnTo>
                    <a:pt x="218" y="10"/>
                  </a:lnTo>
                  <a:lnTo>
                    <a:pt x="231" y="6"/>
                  </a:lnTo>
                  <a:lnTo>
                    <a:pt x="246" y="4"/>
                  </a:lnTo>
                  <a:lnTo>
                    <a:pt x="261" y="1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0"/>
                  </a:lnTo>
                  <a:lnTo>
                    <a:pt x="324" y="1"/>
                  </a:lnTo>
                  <a:lnTo>
                    <a:pt x="339" y="4"/>
                  </a:lnTo>
                  <a:lnTo>
                    <a:pt x="354" y="6"/>
                  </a:lnTo>
                  <a:lnTo>
                    <a:pt x="369" y="10"/>
                  </a:lnTo>
                  <a:lnTo>
                    <a:pt x="384" y="14"/>
                  </a:lnTo>
                  <a:lnTo>
                    <a:pt x="398" y="19"/>
                  </a:lnTo>
                  <a:lnTo>
                    <a:pt x="412" y="23"/>
                  </a:lnTo>
                  <a:lnTo>
                    <a:pt x="427" y="30"/>
                  </a:lnTo>
                  <a:lnTo>
                    <a:pt x="441" y="37"/>
                  </a:lnTo>
                  <a:lnTo>
                    <a:pt x="454" y="44"/>
                  </a:lnTo>
                  <a:lnTo>
                    <a:pt x="468" y="52"/>
                  </a:lnTo>
                  <a:lnTo>
                    <a:pt x="480" y="61"/>
                  </a:lnTo>
                  <a:lnTo>
                    <a:pt x="493" y="71"/>
                  </a:lnTo>
                  <a:lnTo>
                    <a:pt x="506" y="81"/>
                  </a:lnTo>
                  <a:lnTo>
                    <a:pt x="517" y="91"/>
                  </a:lnTo>
                  <a:lnTo>
                    <a:pt x="539" y="114"/>
                  </a:lnTo>
                  <a:lnTo>
                    <a:pt x="559" y="139"/>
                  </a:lnTo>
                  <a:lnTo>
                    <a:pt x="575" y="165"/>
                  </a:lnTo>
                  <a:lnTo>
                    <a:pt x="590" y="192"/>
                  </a:lnTo>
                  <a:lnTo>
                    <a:pt x="601" y="220"/>
                  </a:lnTo>
                  <a:lnTo>
                    <a:pt x="610" y="249"/>
                  </a:lnTo>
                  <a:lnTo>
                    <a:pt x="616" y="279"/>
                  </a:lnTo>
                  <a:lnTo>
                    <a:pt x="620" y="310"/>
                  </a:lnTo>
                  <a:lnTo>
                    <a:pt x="620" y="341"/>
                  </a:lnTo>
                  <a:lnTo>
                    <a:pt x="616" y="372"/>
                  </a:lnTo>
                  <a:lnTo>
                    <a:pt x="610" y="402"/>
                  </a:lnTo>
                  <a:lnTo>
                    <a:pt x="602" y="430"/>
                  </a:lnTo>
                  <a:lnTo>
                    <a:pt x="590" y="458"/>
                  </a:lnTo>
                  <a:lnTo>
                    <a:pt x="576" y="483"/>
                  </a:lnTo>
                  <a:lnTo>
                    <a:pt x="560" y="507"/>
                  </a:lnTo>
                  <a:lnTo>
                    <a:pt x="541" y="529"/>
                  </a:lnTo>
                  <a:lnTo>
                    <a:pt x="519" y="549"/>
                  </a:lnTo>
                  <a:lnTo>
                    <a:pt x="498" y="567"/>
                  </a:lnTo>
                  <a:lnTo>
                    <a:pt x="472" y="582"/>
                  </a:lnTo>
                  <a:lnTo>
                    <a:pt x="446" y="596"/>
                  </a:lnTo>
                  <a:lnTo>
                    <a:pt x="418" y="606"/>
                  </a:lnTo>
                  <a:lnTo>
                    <a:pt x="389" y="614"/>
                  </a:lnTo>
                  <a:lnTo>
                    <a:pt x="358" y="619"/>
                  </a:lnTo>
                  <a:lnTo>
                    <a:pt x="327" y="620"/>
                  </a:lnTo>
                  <a:close/>
                </a:path>
              </a:pathLst>
            </a:custGeom>
            <a:solidFill>
              <a:srgbClr val="193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997" y="2174"/>
              <a:ext cx="310" cy="310"/>
            </a:xfrm>
            <a:custGeom>
              <a:avLst/>
              <a:gdLst>
                <a:gd name="T0" fmla="*/ 312 w 620"/>
                <a:gd name="T1" fmla="*/ 620 h 620"/>
                <a:gd name="T2" fmla="*/ 281 w 620"/>
                <a:gd name="T3" fmla="*/ 617 h 620"/>
                <a:gd name="T4" fmla="*/ 251 w 620"/>
                <a:gd name="T5" fmla="*/ 611 h 620"/>
                <a:gd name="T6" fmla="*/ 221 w 620"/>
                <a:gd name="T7" fmla="*/ 602 h 620"/>
                <a:gd name="T8" fmla="*/ 193 w 620"/>
                <a:gd name="T9" fmla="*/ 590 h 620"/>
                <a:gd name="T10" fmla="*/ 166 w 620"/>
                <a:gd name="T11" fmla="*/ 576 h 620"/>
                <a:gd name="T12" fmla="*/ 140 w 620"/>
                <a:gd name="T13" fmla="*/ 559 h 620"/>
                <a:gd name="T14" fmla="*/ 114 w 620"/>
                <a:gd name="T15" fmla="*/ 539 h 620"/>
                <a:gd name="T16" fmla="*/ 81 w 620"/>
                <a:gd name="T17" fmla="*/ 506 h 620"/>
                <a:gd name="T18" fmla="*/ 45 w 620"/>
                <a:gd name="T19" fmla="*/ 455 h 620"/>
                <a:gd name="T20" fmla="*/ 19 w 620"/>
                <a:gd name="T21" fmla="*/ 400 h 620"/>
                <a:gd name="T22" fmla="*/ 4 w 620"/>
                <a:gd name="T23" fmla="*/ 341 h 620"/>
                <a:gd name="T24" fmla="*/ 0 w 620"/>
                <a:gd name="T25" fmla="*/ 279 h 620"/>
                <a:gd name="T26" fmla="*/ 8 w 620"/>
                <a:gd name="T27" fmla="*/ 220 h 620"/>
                <a:gd name="T28" fmla="*/ 28 w 620"/>
                <a:gd name="T29" fmla="*/ 165 h 620"/>
                <a:gd name="T30" fmla="*/ 59 w 620"/>
                <a:gd name="T31" fmla="*/ 114 h 620"/>
                <a:gd name="T32" fmla="*/ 89 w 620"/>
                <a:gd name="T33" fmla="*/ 81 h 620"/>
                <a:gd name="T34" fmla="*/ 112 w 620"/>
                <a:gd name="T35" fmla="*/ 61 h 620"/>
                <a:gd name="T36" fmla="*/ 136 w 620"/>
                <a:gd name="T37" fmla="*/ 44 h 620"/>
                <a:gd name="T38" fmla="*/ 162 w 620"/>
                <a:gd name="T39" fmla="*/ 30 h 620"/>
                <a:gd name="T40" fmla="*/ 189 w 620"/>
                <a:gd name="T41" fmla="*/ 19 h 620"/>
                <a:gd name="T42" fmla="*/ 218 w 620"/>
                <a:gd name="T43" fmla="*/ 10 h 620"/>
                <a:gd name="T44" fmla="*/ 247 w 620"/>
                <a:gd name="T45" fmla="*/ 4 h 620"/>
                <a:gd name="T46" fmla="*/ 278 w 620"/>
                <a:gd name="T47" fmla="*/ 0 h 620"/>
                <a:gd name="T48" fmla="*/ 308 w 620"/>
                <a:gd name="T49" fmla="*/ 0 h 620"/>
                <a:gd name="T50" fmla="*/ 339 w 620"/>
                <a:gd name="T51" fmla="*/ 4 h 620"/>
                <a:gd name="T52" fmla="*/ 369 w 620"/>
                <a:gd name="T53" fmla="*/ 10 h 620"/>
                <a:gd name="T54" fmla="*/ 399 w 620"/>
                <a:gd name="T55" fmla="*/ 19 h 620"/>
                <a:gd name="T56" fmla="*/ 428 w 620"/>
                <a:gd name="T57" fmla="*/ 30 h 620"/>
                <a:gd name="T58" fmla="*/ 454 w 620"/>
                <a:gd name="T59" fmla="*/ 44 h 620"/>
                <a:gd name="T60" fmla="*/ 481 w 620"/>
                <a:gd name="T61" fmla="*/ 61 h 620"/>
                <a:gd name="T62" fmla="*/ 506 w 620"/>
                <a:gd name="T63" fmla="*/ 81 h 620"/>
                <a:gd name="T64" fmla="*/ 539 w 620"/>
                <a:gd name="T65" fmla="*/ 114 h 620"/>
                <a:gd name="T66" fmla="*/ 575 w 620"/>
                <a:gd name="T67" fmla="*/ 165 h 620"/>
                <a:gd name="T68" fmla="*/ 602 w 620"/>
                <a:gd name="T69" fmla="*/ 220 h 620"/>
                <a:gd name="T70" fmla="*/ 617 w 620"/>
                <a:gd name="T71" fmla="*/ 279 h 620"/>
                <a:gd name="T72" fmla="*/ 620 w 620"/>
                <a:gd name="T73" fmla="*/ 341 h 620"/>
                <a:gd name="T74" fmla="*/ 611 w 620"/>
                <a:gd name="T75" fmla="*/ 402 h 620"/>
                <a:gd name="T76" fmla="*/ 590 w 620"/>
                <a:gd name="T77" fmla="*/ 458 h 620"/>
                <a:gd name="T78" fmla="*/ 560 w 620"/>
                <a:gd name="T79" fmla="*/ 507 h 620"/>
                <a:gd name="T80" fmla="*/ 520 w 620"/>
                <a:gd name="T81" fmla="*/ 549 h 620"/>
                <a:gd name="T82" fmla="*/ 473 w 620"/>
                <a:gd name="T83" fmla="*/ 582 h 620"/>
                <a:gd name="T84" fmla="*/ 418 w 620"/>
                <a:gd name="T85" fmla="*/ 606 h 620"/>
                <a:gd name="T86" fmla="*/ 359 w 620"/>
                <a:gd name="T87" fmla="*/ 6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0" h="620">
                  <a:moveTo>
                    <a:pt x="327" y="620"/>
                  </a:moveTo>
                  <a:lnTo>
                    <a:pt x="312" y="620"/>
                  </a:lnTo>
                  <a:lnTo>
                    <a:pt x="296" y="619"/>
                  </a:lnTo>
                  <a:lnTo>
                    <a:pt x="281" y="617"/>
                  </a:lnTo>
                  <a:lnTo>
                    <a:pt x="266" y="614"/>
                  </a:lnTo>
                  <a:lnTo>
                    <a:pt x="251" y="611"/>
                  </a:lnTo>
                  <a:lnTo>
                    <a:pt x="236" y="606"/>
                  </a:lnTo>
                  <a:lnTo>
                    <a:pt x="221" y="602"/>
                  </a:lnTo>
                  <a:lnTo>
                    <a:pt x="208" y="597"/>
                  </a:lnTo>
                  <a:lnTo>
                    <a:pt x="193" y="590"/>
                  </a:lnTo>
                  <a:lnTo>
                    <a:pt x="179" y="583"/>
                  </a:lnTo>
                  <a:lnTo>
                    <a:pt x="166" y="576"/>
                  </a:lnTo>
                  <a:lnTo>
                    <a:pt x="152" y="568"/>
                  </a:lnTo>
                  <a:lnTo>
                    <a:pt x="140" y="559"/>
                  </a:lnTo>
                  <a:lnTo>
                    <a:pt x="127" y="550"/>
                  </a:lnTo>
                  <a:lnTo>
                    <a:pt x="114" y="539"/>
                  </a:lnTo>
                  <a:lnTo>
                    <a:pt x="103" y="529"/>
                  </a:lnTo>
                  <a:lnTo>
                    <a:pt x="81" y="506"/>
                  </a:lnTo>
                  <a:lnTo>
                    <a:pt x="61" y="482"/>
                  </a:lnTo>
                  <a:lnTo>
                    <a:pt x="45" y="455"/>
                  </a:lnTo>
                  <a:lnTo>
                    <a:pt x="30" y="429"/>
                  </a:lnTo>
                  <a:lnTo>
                    <a:pt x="19" y="400"/>
                  </a:lnTo>
                  <a:lnTo>
                    <a:pt x="10" y="371"/>
                  </a:lnTo>
                  <a:lnTo>
                    <a:pt x="4" y="341"/>
                  </a:lnTo>
                  <a:lnTo>
                    <a:pt x="0" y="310"/>
                  </a:lnTo>
                  <a:lnTo>
                    <a:pt x="0" y="279"/>
                  </a:lnTo>
                  <a:lnTo>
                    <a:pt x="3" y="249"/>
                  </a:lnTo>
                  <a:lnTo>
                    <a:pt x="8" y="220"/>
                  </a:lnTo>
                  <a:lnTo>
                    <a:pt x="18" y="192"/>
                  </a:lnTo>
                  <a:lnTo>
                    <a:pt x="28" y="165"/>
                  </a:lnTo>
                  <a:lnTo>
                    <a:pt x="43" y="139"/>
                  </a:lnTo>
                  <a:lnTo>
                    <a:pt x="59" y="114"/>
                  </a:lnTo>
                  <a:lnTo>
                    <a:pt x="79" y="91"/>
                  </a:lnTo>
                  <a:lnTo>
                    <a:pt x="89" y="81"/>
                  </a:lnTo>
                  <a:lnTo>
                    <a:pt x="101" y="71"/>
                  </a:lnTo>
                  <a:lnTo>
                    <a:pt x="112" y="61"/>
                  </a:lnTo>
                  <a:lnTo>
                    <a:pt x="124" y="52"/>
                  </a:lnTo>
                  <a:lnTo>
                    <a:pt x="136" y="44"/>
                  </a:lnTo>
                  <a:lnTo>
                    <a:pt x="149" y="37"/>
                  </a:lnTo>
                  <a:lnTo>
                    <a:pt x="162" y="30"/>
                  </a:lnTo>
                  <a:lnTo>
                    <a:pt x="175" y="23"/>
                  </a:lnTo>
                  <a:lnTo>
                    <a:pt x="189" y="19"/>
                  </a:lnTo>
                  <a:lnTo>
                    <a:pt x="203" y="14"/>
                  </a:lnTo>
                  <a:lnTo>
                    <a:pt x="218" y="10"/>
                  </a:lnTo>
                  <a:lnTo>
                    <a:pt x="232" y="6"/>
                  </a:lnTo>
                  <a:lnTo>
                    <a:pt x="247" y="4"/>
                  </a:lnTo>
                  <a:lnTo>
                    <a:pt x="262" y="1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8" y="0"/>
                  </a:lnTo>
                  <a:lnTo>
                    <a:pt x="324" y="1"/>
                  </a:lnTo>
                  <a:lnTo>
                    <a:pt x="339" y="4"/>
                  </a:lnTo>
                  <a:lnTo>
                    <a:pt x="354" y="6"/>
                  </a:lnTo>
                  <a:lnTo>
                    <a:pt x="369" y="10"/>
                  </a:lnTo>
                  <a:lnTo>
                    <a:pt x="384" y="14"/>
                  </a:lnTo>
                  <a:lnTo>
                    <a:pt x="399" y="19"/>
                  </a:lnTo>
                  <a:lnTo>
                    <a:pt x="413" y="23"/>
                  </a:lnTo>
                  <a:lnTo>
                    <a:pt x="428" y="30"/>
                  </a:lnTo>
                  <a:lnTo>
                    <a:pt x="441" y="37"/>
                  </a:lnTo>
                  <a:lnTo>
                    <a:pt x="454" y="44"/>
                  </a:lnTo>
                  <a:lnTo>
                    <a:pt x="468" y="52"/>
                  </a:lnTo>
                  <a:lnTo>
                    <a:pt x="481" y="61"/>
                  </a:lnTo>
                  <a:lnTo>
                    <a:pt x="493" y="71"/>
                  </a:lnTo>
                  <a:lnTo>
                    <a:pt x="506" y="81"/>
                  </a:lnTo>
                  <a:lnTo>
                    <a:pt x="517" y="91"/>
                  </a:lnTo>
                  <a:lnTo>
                    <a:pt x="539" y="114"/>
                  </a:lnTo>
                  <a:lnTo>
                    <a:pt x="559" y="139"/>
                  </a:lnTo>
                  <a:lnTo>
                    <a:pt x="575" y="165"/>
                  </a:lnTo>
                  <a:lnTo>
                    <a:pt x="590" y="192"/>
                  </a:lnTo>
                  <a:lnTo>
                    <a:pt x="602" y="220"/>
                  </a:lnTo>
                  <a:lnTo>
                    <a:pt x="611" y="249"/>
                  </a:lnTo>
                  <a:lnTo>
                    <a:pt x="617" y="279"/>
                  </a:lnTo>
                  <a:lnTo>
                    <a:pt x="620" y="310"/>
                  </a:lnTo>
                  <a:lnTo>
                    <a:pt x="620" y="341"/>
                  </a:lnTo>
                  <a:lnTo>
                    <a:pt x="617" y="372"/>
                  </a:lnTo>
                  <a:lnTo>
                    <a:pt x="611" y="402"/>
                  </a:lnTo>
                  <a:lnTo>
                    <a:pt x="603" y="430"/>
                  </a:lnTo>
                  <a:lnTo>
                    <a:pt x="590" y="458"/>
                  </a:lnTo>
                  <a:lnTo>
                    <a:pt x="576" y="483"/>
                  </a:lnTo>
                  <a:lnTo>
                    <a:pt x="560" y="507"/>
                  </a:lnTo>
                  <a:lnTo>
                    <a:pt x="542" y="529"/>
                  </a:lnTo>
                  <a:lnTo>
                    <a:pt x="520" y="549"/>
                  </a:lnTo>
                  <a:lnTo>
                    <a:pt x="498" y="567"/>
                  </a:lnTo>
                  <a:lnTo>
                    <a:pt x="473" y="582"/>
                  </a:lnTo>
                  <a:lnTo>
                    <a:pt x="446" y="596"/>
                  </a:lnTo>
                  <a:lnTo>
                    <a:pt x="418" y="606"/>
                  </a:lnTo>
                  <a:lnTo>
                    <a:pt x="390" y="614"/>
                  </a:lnTo>
                  <a:lnTo>
                    <a:pt x="359" y="619"/>
                  </a:lnTo>
                  <a:lnTo>
                    <a:pt x="327" y="620"/>
                  </a:lnTo>
                  <a:close/>
                </a:path>
              </a:pathLst>
            </a:custGeom>
            <a:solidFill>
              <a:srgbClr val="193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263" y="2072"/>
              <a:ext cx="1119" cy="305"/>
            </a:xfrm>
            <a:custGeom>
              <a:avLst/>
              <a:gdLst>
                <a:gd name="T0" fmla="*/ 2229 w 2237"/>
                <a:gd name="T1" fmla="*/ 441 h 611"/>
                <a:gd name="T2" fmla="*/ 2192 w 2237"/>
                <a:gd name="T3" fmla="*/ 530 h 611"/>
                <a:gd name="T4" fmla="*/ 2156 w 2237"/>
                <a:gd name="T5" fmla="*/ 557 h 611"/>
                <a:gd name="T6" fmla="*/ 2124 w 2237"/>
                <a:gd name="T7" fmla="*/ 574 h 611"/>
                <a:gd name="T8" fmla="*/ 2118 w 2237"/>
                <a:gd name="T9" fmla="*/ 530 h 611"/>
                <a:gd name="T10" fmla="*/ 2097 w 2237"/>
                <a:gd name="T11" fmla="*/ 416 h 611"/>
                <a:gd name="T12" fmla="*/ 2028 w 2237"/>
                <a:gd name="T13" fmla="*/ 300 h 611"/>
                <a:gd name="T14" fmla="*/ 1965 w 2237"/>
                <a:gd name="T15" fmla="*/ 241 h 611"/>
                <a:gd name="T16" fmla="*/ 1906 w 2237"/>
                <a:gd name="T17" fmla="*/ 206 h 611"/>
                <a:gd name="T18" fmla="*/ 1843 w 2237"/>
                <a:gd name="T19" fmla="*/ 185 h 611"/>
                <a:gd name="T20" fmla="*/ 1776 w 2237"/>
                <a:gd name="T21" fmla="*/ 174 h 611"/>
                <a:gd name="T22" fmla="*/ 1659 w 2237"/>
                <a:gd name="T23" fmla="*/ 189 h 611"/>
                <a:gd name="T24" fmla="*/ 1547 w 2237"/>
                <a:gd name="T25" fmla="*/ 253 h 611"/>
                <a:gd name="T26" fmla="*/ 1468 w 2237"/>
                <a:gd name="T27" fmla="*/ 353 h 611"/>
                <a:gd name="T28" fmla="*/ 1436 w 2237"/>
                <a:gd name="T29" fmla="*/ 481 h 611"/>
                <a:gd name="T30" fmla="*/ 1449 w 2237"/>
                <a:gd name="T31" fmla="*/ 588 h 611"/>
                <a:gd name="T32" fmla="*/ 1399 w 2237"/>
                <a:gd name="T33" fmla="*/ 608 h 611"/>
                <a:gd name="T34" fmla="*/ 1323 w 2237"/>
                <a:gd name="T35" fmla="*/ 605 h 611"/>
                <a:gd name="T36" fmla="*/ 1245 w 2237"/>
                <a:gd name="T37" fmla="*/ 603 h 611"/>
                <a:gd name="T38" fmla="*/ 1164 w 2237"/>
                <a:gd name="T39" fmla="*/ 602 h 611"/>
                <a:gd name="T40" fmla="*/ 1088 w 2237"/>
                <a:gd name="T41" fmla="*/ 602 h 611"/>
                <a:gd name="T42" fmla="*/ 1016 w 2237"/>
                <a:gd name="T43" fmla="*/ 603 h 611"/>
                <a:gd name="T44" fmla="*/ 944 w 2237"/>
                <a:gd name="T45" fmla="*/ 604 h 611"/>
                <a:gd name="T46" fmla="*/ 873 w 2237"/>
                <a:gd name="T47" fmla="*/ 606 h 611"/>
                <a:gd name="T48" fmla="*/ 864 w 2237"/>
                <a:gd name="T49" fmla="*/ 538 h 611"/>
                <a:gd name="T50" fmla="*/ 843 w 2237"/>
                <a:gd name="T51" fmla="*/ 416 h 611"/>
                <a:gd name="T52" fmla="*/ 774 w 2237"/>
                <a:gd name="T53" fmla="*/ 300 h 611"/>
                <a:gd name="T54" fmla="*/ 709 w 2237"/>
                <a:gd name="T55" fmla="*/ 241 h 611"/>
                <a:gd name="T56" fmla="*/ 651 w 2237"/>
                <a:gd name="T57" fmla="*/ 206 h 611"/>
                <a:gd name="T58" fmla="*/ 588 w 2237"/>
                <a:gd name="T59" fmla="*/ 185 h 611"/>
                <a:gd name="T60" fmla="*/ 522 w 2237"/>
                <a:gd name="T61" fmla="*/ 174 h 611"/>
                <a:gd name="T62" fmla="*/ 404 w 2237"/>
                <a:gd name="T63" fmla="*/ 189 h 611"/>
                <a:gd name="T64" fmla="*/ 292 w 2237"/>
                <a:gd name="T65" fmla="*/ 253 h 611"/>
                <a:gd name="T66" fmla="*/ 214 w 2237"/>
                <a:gd name="T67" fmla="*/ 353 h 611"/>
                <a:gd name="T68" fmla="*/ 182 w 2237"/>
                <a:gd name="T69" fmla="*/ 481 h 611"/>
                <a:gd name="T70" fmla="*/ 188 w 2237"/>
                <a:gd name="T71" fmla="*/ 559 h 611"/>
                <a:gd name="T72" fmla="*/ 131 w 2237"/>
                <a:gd name="T73" fmla="*/ 552 h 611"/>
                <a:gd name="T74" fmla="*/ 67 w 2237"/>
                <a:gd name="T75" fmla="*/ 514 h 611"/>
                <a:gd name="T76" fmla="*/ 28 w 2237"/>
                <a:gd name="T77" fmla="*/ 464 h 611"/>
                <a:gd name="T78" fmla="*/ 4 w 2237"/>
                <a:gd name="T79" fmla="*/ 377 h 611"/>
                <a:gd name="T80" fmla="*/ 2 w 2237"/>
                <a:gd name="T81" fmla="*/ 278 h 611"/>
                <a:gd name="T82" fmla="*/ 28 w 2237"/>
                <a:gd name="T83" fmla="*/ 234 h 611"/>
                <a:gd name="T84" fmla="*/ 86 w 2237"/>
                <a:gd name="T85" fmla="*/ 191 h 611"/>
                <a:gd name="T86" fmla="*/ 161 w 2237"/>
                <a:gd name="T87" fmla="*/ 151 h 611"/>
                <a:gd name="T88" fmla="*/ 249 w 2237"/>
                <a:gd name="T89" fmla="*/ 114 h 611"/>
                <a:gd name="T90" fmla="*/ 351 w 2237"/>
                <a:gd name="T91" fmla="*/ 81 h 611"/>
                <a:gd name="T92" fmla="*/ 464 w 2237"/>
                <a:gd name="T93" fmla="*/ 52 h 611"/>
                <a:gd name="T94" fmla="*/ 588 w 2237"/>
                <a:gd name="T95" fmla="*/ 28 h 611"/>
                <a:gd name="T96" fmla="*/ 723 w 2237"/>
                <a:gd name="T97" fmla="*/ 8 h 611"/>
                <a:gd name="T98" fmla="*/ 802 w 2237"/>
                <a:gd name="T99" fmla="*/ 11 h 611"/>
                <a:gd name="T100" fmla="*/ 825 w 2237"/>
                <a:gd name="T101" fmla="*/ 30 h 611"/>
                <a:gd name="T102" fmla="*/ 904 w 2237"/>
                <a:gd name="T103" fmla="*/ 66 h 611"/>
                <a:gd name="T104" fmla="*/ 1079 w 2237"/>
                <a:gd name="T105" fmla="*/ 96 h 611"/>
                <a:gd name="T106" fmla="*/ 1277 w 2237"/>
                <a:gd name="T107" fmla="*/ 96 h 611"/>
                <a:gd name="T108" fmla="*/ 1450 w 2237"/>
                <a:gd name="T109" fmla="*/ 66 h 611"/>
                <a:gd name="T110" fmla="*/ 1530 w 2237"/>
                <a:gd name="T111" fmla="*/ 27 h 611"/>
                <a:gd name="T112" fmla="*/ 1600 w 2237"/>
                <a:gd name="T113" fmla="*/ 22 h 611"/>
                <a:gd name="T114" fmla="*/ 1799 w 2237"/>
                <a:gd name="T115" fmla="*/ 65 h 611"/>
                <a:gd name="T116" fmla="*/ 1980 w 2237"/>
                <a:gd name="T117" fmla="*/ 122 h 611"/>
                <a:gd name="T118" fmla="*/ 2132 w 2237"/>
                <a:gd name="T119" fmla="*/ 191 h 611"/>
                <a:gd name="T120" fmla="*/ 2222 w 2237"/>
                <a:gd name="T121" fmla="*/ 244 h 611"/>
                <a:gd name="T122" fmla="*/ 2237 w 2237"/>
                <a:gd name="T123" fmla="*/ 346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37" h="611">
                  <a:moveTo>
                    <a:pt x="2237" y="346"/>
                  </a:moveTo>
                  <a:lnTo>
                    <a:pt x="2236" y="379"/>
                  </a:lnTo>
                  <a:lnTo>
                    <a:pt x="2233" y="411"/>
                  </a:lnTo>
                  <a:lnTo>
                    <a:pt x="2229" y="441"/>
                  </a:lnTo>
                  <a:lnTo>
                    <a:pt x="2222" y="468"/>
                  </a:lnTo>
                  <a:lnTo>
                    <a:pt x="2214" y="493"/>
                  </a:lnTo>
                  <a:lnTo>
                    <a:pt x="2203" y="514"/>
                  </a:lnTo>
                  <a:lnTo>
                    <a:pt x="2192" y="530"/>
                  </a:lnTo>
                  <a:lnTo>
                    <a:pt x="2179" y="543"/>
                  </a:lnTo>
                  <a:lnTo>
                    <a:pt x="2172" y="547"/>
                  </a:lnTo>
                  <a:lnTo>
                    <a:pt x="2164" y="552"/>
                  </a:lnTo>
                  <a:lnTo>
                    <a:pt x="2156" y="557"/>
                  </a:lnTo>
                  <a:lnTo>
                    <a:pt x="2149" y="561"/>
                  </a:lnTo>
                  <a:lnTo>
                    <a:pt x="2140" y="565"/>
                  </a:lnTo>
                  <a:lnTo>
                    <a:pt x="2132" y="569"/>
                  </a:lnTo>
                  <a:lnTo>
                    <a:pt x="2124" y="574"/>
                  </a:lnTo>
                  <a:lnTo>
                    <a:pt x="2115" y="577"/>
                  </a:lnTo>
                  <a:lnTo>
                    <a:pt x="2117" y="561"/>
                  </a:lnTo>
                  <a:lnTo>
                    <a:pt x="2118" y="546"/>
                  </a:lnTo>
                  <a:lnTo>
                    <a:pt x="2118" y="530"/>
                  </a:lnTo>
                  <a:lnTo>
                    <a:pt x="2117" y="515"/>
                  </a:lnTo>
                  <a:lnTo>
                    <a:pt x="2114" y="482"/>
                  </a:lnTo>
                  <a:lnTo>
                    <a:pt x="2107" y="448"/>
                  </a:lnTo>
                  <a:lnTo>
                    <a:pt x="2097" y="416"/>
                  </a:lnTo>
                  <a:lnTo>
                    <a:pt x="2085" y="385"/>
                  </a:lnTo>
                  <a:lnTo>
                    <a:pt x="2069" y="355"/>
                  </a:lnTo>
                  <a:lnTo>
                    <a:pt x="2050" y="326"/>
                  </a:lnTo>
                  <a:lnTo>
                    <a:pt x="2028" y="300"/>
                  </a:lnTo>
                  <a:lnTo>
                    <a:pt x="2004" y="274"/>
                  </a:lnTo>
                  <a:lnTo>
                    <a:pt x="1991" y="263"/>
                  </a:lnTo>
                  <a:lnTo>
                    <a:pt x="1978" y="251"/>
                  </a:lnTo>
                  <a:lnTo>
                    <a:pt x="1965" y="241"/>
                  </a:lnTo>
                  <a:lnTo>
                    <a:pt x="1950" y="232"/>
                  </a:lnTo>
                  <a:lnTo>
                    <a:pt x="1936" y="223"/>
                  </a:lnTo>
                  <a:lnTo>
                    <a:pt x="1921" y="215"/>
                  </a:lnTo>
                  <a:lnTo>
                    <a:pt x="1906" y="206"/>
                  </a:lnTo>
                  <a:lnTo>
                    <a:pt x="1890" y="200"/>
                  </a:lnTo>
                  <a:lnTo>
                    <a:pt x="1875" y="194"/>
                  </a:lnTo>
                  <a:lnTo>
                    <a:pt x="1859" y="189"/>
                  </a:lnTo>
                  <a:lnTo>
                    <a:pt x="1843" y="185"/>
                  </a:lnTo>
                  <a:lnTo>
                    <a:pt x="1826" y="181"/>
                  </a:lnTo>
                  <a:lnTo>
                    <a:pt x="1809" y="178"/>
                  </a:lnTo>
                  <a:lnTo>
                    <a:pt x="1792" y="175"/>
                  </a:lnTo>
                  <a:lnTo>
                    <a:pt x="1776" y="174"/>
                  </a:lnTo>
                  <a:lnTo>
                    <a:pt x="1759" y="174"/>
                  </a:lnTo>
                  <a:lnTo>
                    <a:pt x="1724" y="177"/>
                  </a:lnTo>
                  <a:lnTo>
                    <a:pt x="1691" y="181"/>
                  </a:lnTo>
                  <a:lnTo>
                    <a:pt x="1659" y="189"/>
                  </a:lnTo>
                  <a:lnTo>
                    <a:pt x="1627" y="201"/>
                  </a:lnTo>
                  <a:lnTo>
                    <a:pt x="1599" y="216"/>
                  </a:lnTo>
                  <a:lnTo>
                    <a:pt x="1571" y="233"/>
                  </a:lnTo>
                  <a:lnTo>
                    <a:pt x="1547" y="253"/>
                  </a:lnTo>
                  <a:lnTo>
                    <a:pt x="1524" y="274"/>
                  </a:lnTo>
                  <a:lnTo>
                    <a:pt x="1503" y="299"/>
                  </a:lnTo>
                  <a:lnTo>
                    <a:pt x="1485" y="325"/>
                  </a:lnTo>
                  <a:lnTo>
                    <a:pt x="1468" y="353"/>
                  </a:lnTo>
                  <a:lnTo>
                    <a:pt x="1456" y="383"/>
                  </a:lnTo>
                  <a:lnTo>
                    <a:pt x="1447" y="414"/>
                  </a:lnTo>
                  <a:lnTo>
                    <a:pt x="1440" y="446"/>
                  </a:lnTo>
                  <a:lnTo>
                    <a:pt x="1436" y="481"/>
                  </a:lnTo>
                  <a:lnTo>
                    <a:pt x="1436" y="515"/>
                  </a:lnTo>
                  <a:lnTo>
                    <a:pt x="1439" y="539"/>
                  </a:lnTo>
                  <a:lnTo>
                    <a:pt x="1443" y="564"/>
                  </a:lnTo>
                  <a:lnTo>
                    <a:pt x="1449" y="588"/>
                  </a:lnTo>
                  <a:lnTo>
                    <a:pt x="1456" y="611"/>
                  </a:lnTo>
                  <a:lnTo>
                    <a:pt x="1437" y="610"/>
                  </a:lnTo>
                  <a:lnTo>
                    <a:pt x="1419" y="610"/>
                  </a:lnTo>
                  <a:lnTo>
                    <a:pt x="1399" y="608"/>
                  </a:lnTo>
                  <a:lnTo>
                    <a:pt x="1381" y="607"/>
                  </a:lnTo>
                  <a:lnTo>
                    <a:pt x="1361" y="606"/>
                  </a:lnTo>
                  <a:lnTo>
                    <a:pt x="1342" y="606"/>
                  </a:lnTo>
                  <a:lnTo>
                    <a:pt x="1323" y="605"/>
                  </a:lnTo>
                  <a:lnTo>
                    <a:pt x="1304" y="604"/>
                  </a:lnTo>
                  <a:lnTo>
                    <a:pt x="1284" y="604"/>
                  </a:lnTo>
                  <a:lnTo>
                    <a:pt x="1265" y="603"/>
                  </a:lnTo>
                  <a:lnTo>
                    <a:pt x="1245" y="603"/>
                  </a:lnTo>
                  <a:lnTo>
                    <a:pt x="1224" y="603"/>
                  </a:lnTo>
                  <a:lnTo>
                    <a:pt x="1205" y="602"/>
                  </a:lnTo>
                  <a:lnTo>
                    <a:pt x="1185" y="602"/>
                  </a:lnTo>
                  <a:lnTo>
                    <a:pt x="1164" y="602"/>
                  </a:lnTo>
                  <a:lnTo>
                    <a:pt x="1145" y="602"/>
                  </a:lnTo>
                  <a:lnTo>
                    <a:pt x="1126" y="602"/>
                  </a:lnTo>
                  <a:lnTo>
                    <a:pt x="1108" y="602"/>
                  </a:lnTo>
                  <a:lnTo>
                    <a:pt x="1088" y="602"/>
                  </a:lnTo>
                  <a:lnTo>
                    <a:pt x="1070" y="602"/>
                  </a:lnTo>
                  <a:lnTo>
                    <a:pt x="1053" y="603"/>
                  </a:lnTo>
                  <a:lnTo>
                    <a:pt x="1034" y="603"/>
                  </a:lnTo>
                  <a:lnTo>
                    <a:pt x="1016" y="603"/>
                  </a:lnTo>
                  <a:lnTo>
                    <a:pt x="997" y="603"/>
                  </a:lnTo>
                  <a:lnTo>
                    <a:pt x="980" y="604"/>
                  </a:lnTo>
                  <a:lnTo>
                    <a:pt x="962" y="604"/>
                  </a:lnTo>
                  <a:lnTo>
                    <a:pt x="944" y="604"/>
                  </a:lnTo>
                  <a:lnTo>
                    <a:pt x="926" y="605"/>
                  </a:lnTo>
                  <a:lnTo>
                    <a:pt x="909" y="605"/>
                  </a:lnTo>
                  <a:lnTo>
                    <a:pt x="890" y="605"/>
                  </a:lnTo>
                  <a:lnTo>
                    <a:pt x="873" y="606"/>
                  </a:lnTo>
                  <a:lnTo>
                    <a:pt x="856" y="606"/>
                  </a:lnTo>
                  <a:lnTo>
                    <a:pt x="859" y="584"/>
                  </a:lnTo>
                  <a:lnTo>
                    <a:pt x="863" y="561"/>
                  </a:lnTo>
                  <a:lnTo>
                    <a:pt x="864" y="538"/>
                  </a:lnTo>
                  <a:lnTo>
                    <a:pt x="863" y="515"/>
                  </a:lnTo>
                  <a:lnTo>
                    <a:pt x="859" y="482"/>
                  </a:lnTo>
                  <a:lnTo>
                    <a:pt x="852" y="448"/>
                  </a:lnTo>
                  <a:lnTo>
                    <a:pt x="843" y="416"/>
                  </a:lnTo>
                  <a:lnTo>
                    <a:pt x="830" y="385"/>
                  </a:lnTo>
                  <a:lnTo>
                    <a:pt x="814" y="355"/>
                  </a:lnTo>
                  <a:lnTo>
                    <a:pt x="796" y="326"/>
                  </a:lnTo>
                  <a:lnTo>
                    <a:pt x="774" y="300"/>
                  </a:lnTo>
                  <a:lnTo>
                    <a:pt x="750" y="274"/>
                  </a:lnTo>
                  <a:lnTo>
                    <a:pt x="737" y="263"/>
                  </a:lnTo>
                  <a:lnTo>
                    <a:pt x="723" y="251"/>
                  </a:lnTo>
                  <a:lnTo>
                    <a:pt x="709" y="241"/>
                  </a:lnTo>
                  <a:lnTo>
                    <a:pt x="696" y="232"/>
                  </a:lnTo>
                  <a:lnTo>
                    <a:pt x="681" y="223"/>
                  </a:lnTo>
                  <a:lnTo>
                    <a:pt x="667" y="215"/>
                  </a:lnTo>
                  <a:lnTo>
                    <a:pt x="651" y="206"/>
                  </a:lnTo>
                  <a:lnTo>
                    <a:pt x="636" y="200"/>
                  </a:lnTo>
                  <a:lnTo>
                    <a:pt x="620" y="194"/>
                  </a:lnTo>
                  <a:lnTo>
                    <a:pt x="605" y="189"/>
                  </a:lnTo>
                  <a:lnTo>
                    <a:pt x="588" y="185"/>
                  </a:lnTo>
                  <a:lnTo>
                    <a:pt x="571" y="181"/>
                  </a:lnTo>
                  <a:lnTo>
                    <a:pt x="555" y="178"/>
                  </a:lnTo>
                  <a:lnTo>
                    <a:pt x="538" y="175"/>
                  </a:lnTo>
                  <a:lnTo>
                    <a:pt x="522" y="174"/>
                  </a:lnTo>
                  <a:lnTo>
                    <a:pt x="504" y="174"/>
                  </a:lnTo>
                  <a:lnTo>
                    <a:pt x="470" y="177"/>
                  </a:lnTo>
                  <a:lnTo>
                    <a:pt x="436" y="181"/>
                  </a:lnTo>
                  <a:lnTo>
                    <a:pt x="404" y="189"/>
                  </a:lnTo>
                  <a:lnTo>
                    <a:pt x="373" y="201"/>
                  </a:lnTo>
                  <a:lnTo>
                    <a:pt x="344" y="216"/>
                  </a:lnTo>
                  <a:lnTo>
                    <a:pt x="317" y="233"/>
                  </a:lnTo>
                  <a:lnTo>
                    <a:pt x="292" y="253"/>
                  </a:lnTo>
                  <a:lnTo>
                    <a:pt x="269" y="274"/>
                  </a:lnTo>
                  <a:lnTo>
                    <a:pt x="249" y="299"/>
                  </a:lnTo>
                  <a:lnTo>
                    <a:pt x="230" y="325"/>
                  </a:lnTo>
                  <a:lnTo>
                    <a:pt x="214" y="353"/>
                  </a:lnTo>
                  <a:lnTo>
                    <a:pt x="201" y="383"/>
                  </a:lnTo>
                  <a:lnTo>
                    <a:pt x="192" y="414"/>
                  </a:lnTo>
                  <a:lnTo>
                    <a:pt x="185" y="446"/>
                  </a:lnTo>
                  <a:lnTo>
                    <a:pt x="182" y="481"/>
                  </a:lnTo>
                  <a:lnTo>
                    <a:pt x="182" y="515"/>
                  </a:lnTo>
                  <a:lnTo>
                    <a:pt x="183" y="530"/>
                  </a:lnTo>
                  <a:lnTo>
                    <a:pt x="185" y="544"/>
                  </a:lnTo>
                  <a:lnTo>
                    <a:pt x="188" y="559"/>
                  </a:lnTo>
                  <a:lnTo>
                    <a:pt x="191" y="574"/>
                  </a:lnTo>
                  <a:lnTo>
                    <a:pt x="170" y="567"/>
                  </a:lnTo>
                  <a:lnTo>
                    <a:pt x="150" y="560"/>
                  </a:lnTo>
                  <a:lnTo>
                    <a:pt x="131" y="552"/>
                  </a:lnTo>
                  <a:lnTo>
                    <a:pt x="114" y="544"/>
                  </a:lnTo>
                  <a:lnTo>
                    <a:pt x="97" y="535"/>
                  </a:lnTo>
                  <a:lnTo>
                    <a:pt x="80" y="524"/>
                  </a:lnTo>
                  <a:lnTo>
                    <a:pt x="67" y="514"/>
                  </a:lnTo>
                  <a:lnTo>
                    <a:pt x="53" y="504"/>
                  </a:lnTo>
                  <a:lnTo>
                    <a:pt x="44" y="494"/>
                  </a:lnTo>
                  <a:lnTo>
                    <a:pt x="36" y="481"/>
                  </a:lnTo>
                  <a:lnTo>
                    <a:pt x="28" y="464"/>
                  </a:lnTo>
                  <a:lnTo>
                    <a:pt x="21" y="446"/>
                  </a:lnTo>
                  <a:lnTo>
                    <a:pt x="15" y="425"/>
                  </a:lnTo>
                  <a:lnTo>
                    <a:pt x="9" y="401"/>
                  </a:lnTo>
                  <a:lnTo>
                    <a:pt x="4" y="377"/>
                  </a:lnTo>
                  <a:lnTo>
                    <a:pt x="2" y="350"/>
                  </a:lnTo>
                  <a:lnTo>
                    <a:pt x="0" y="324"/>
                  </a:lnTo>
                  <a:lnTo>
                    <a:pt x="0" y="300"/>
                  </a:lnTo>
                  <a:lnTo>
                    <a:pt x="2" y="278"/>
                  </a:lnTo>
                  <a:lnTo>
                    <a:pt x="4" y="257"/>
                  </a:lnTo>
                  <a:lnTo>
                    <a:pt x="4" y="257"/>
                  </a:lnTo>
                  <a:lnTo>
                    <a:pt x="16" y="246"/>
                  </a:lnTo>
                  <a:lnTo>
                    <a:pt x="28" y="234"/>
                  </a:lnTo>
                  <a:lnTo>
                    <a:pt x="41" y="224"/>
                  </a:lnTo>
                  <a:lnTo>
                    <a:pt x="55" y="212"/>
                  </a:lnTo>
                  <a:lnTo>
                    <a:pt x="70" y="202"/>
                  </a:lnTo>
                  <a:lnTo>
                    <a:pt x="86" y="191"/>
                  </a:lnTo>
                  <a:lnTo>
                    <a:pt x="104" y="181"/>
                  </a:lnTo>
                  <a:lnTo>
                    <a:pt x="122" y="171"/>
                  </a:lnTo>
                  <a:lnTo>
                    <a:pt x="140" y="160"/>
                  </a:lnTo>
                  <a:lnTo>
                    <a:pt x="161" y="151"/>
                  </a:lnTo>
                  <a:lnTo>
                    <a:pt x="182" y="142"/>
                  </a:lnTo>
                  <a:lnTo>
                    <a:pt x="204" y="133"/>
                  </a:lnTo>
                  <a:lnTo>
                    <a:pt x="226" y="124"/>
                  </a:lnTo>
                  <a:lnTo>
                    <a:pt x="249" y="114"/>
                  </a:lnTo>
                  <a:lnTo>
                    <a:pt x="273" y="105"/>
                  </a:lnTo>
                  <a:lnTo>
                    <a:pt x="298" y="97"/>
                  </a:lnTo>
                  <a:lnTo>
                    <a:pt x="325" y="89"/>
                  </a:lnTo>
                  <a:lnTo>
                    <a:pt x="351" y="81"/>
                  </a:lnTo>
                  <a:lnTo>
                    <a:pt x="378" y="74"/>
                  </a:lnTo>
                  <a:lnTo>
                    <a:pt x="406" y="66"/>
                  </a:lnTo>
                  <a:lnTo>
                    <a:pt x="435" y="59"/>
                  </a:lnTo>
                  <a:lnTo>
                    <a:pt x="464" y="52"/>
                  </a:lnTo>
                  <a:lnTo>
                    <a:pt x="494" y="45"/>
                  </a:lnTo>
                  <a:lnTo>
                    <a:pt x="525" y="39"/>
                  </a:lnTo>
                  <a:lnTo>
                    <a:pt x="556" y="34"/>
                  </a:lnTo>
                  <a:lnTo>
                    <a:pt x="588" y="28"/>
                  </a:lnTo>
                  <a:lnTo>
                    <a:pt x="622" y="22"/>
                  </a:lnTo>
                  <a:lnTo>
                    <a:pt x="655" y="18"/>
                  </a:lnTo>
                  <a:lnTo>
                    <a:pt x="689" y="13"/>
                  </a:lnTo>
                  <a:lnTo>
                    <a:pt x="723" y="8"/>
                  </a:lnTo>
                  <a:lnTo>
                    <a:pt x="758" y="4"/>
                  </a:lnTo>
                  <a:lnTo>
                    <a:pt x="793" y="0"/>
                  </a:lnTo>
                  <a:lnTo>
                    <a:pt x="797" y="5"/>
                  </a:lnTo>
                  <a:lnTo>
                    <a:pt x="802" y="11"/>
                  </a:lnTo>
                  <a:lnTo>
                    <a:pt x="806" y="15"/>
                  </a:lnTo>
                  <a:lnTo>
                    <a:pt x="812" y="21"/>
                  </a:lnTo>
                  <a:lnTo>
                    <a:pt x="818" y="26"/>
                  </a:lnTo>
                  <a:lnTo>
                    <a:pt x="825" y="30"/>
                  </a:lnTo>
                  <a:lnTo>
                    <a:pt x="831" y="35"/>
                  </a:lnTo>
                  <a:lnTo>
                    <a:pt x="840" y="39"/>
                  </a:lnTo>
                  <a:lnTo>
                    <a:pt x="870" y="53"/>
                  </a:lnTo>
                  <a:lnTo>
                    <a:pt x="904" y="66"/>
                  </a:lnTo>
                  <a:lnTo>
                    <a:pt x="943" y="76"/>
                  </a:lnTo>
                  <a:lnTo>
                    <a:pt x="986" y="84"/>
                  </a:lnTo>
                  <a:lnTo>
                    <a:pt x="1032" y="90"/>
                  </a:lnTo>
                  <a:lnTo>
                    <a:pt x="1079" y="96"/>
                  </a:lnTo>
                  <a:lnTo>
                    <a:pt x="1129" y="98"/>
                  </a:lnTo>
                  <a:lnTo>
                    <a:pt x="1179" y="99"/>
                  </a:lnTo>
                  <a:lnTo>
                    <a:pt x="1229" y="98"/>
                  </a:lnTo>
                  <a:lnTo>
                    <a:pt x="1277" y="96"/>
                  </a:lnTo>
                  <a:lnTo>
                    <a:pt x="1324" y="90"/>
                  </a:lnTo>
                  <a:lnTo>
                    <a:pt x="1369" y="84"/>
                  </a:lnTo>
                  <a:lnTo>
                    <a:pt x="1412" y="76"/>
                  </a:lnTo>
                  <a:lnTo>
                    <a:pt x="1450" y="66"/>
                  </a:lnTo>
                  <a:lnTo>
                    <a:pt x="1483" y="53"/>
                  </a:lnTo>
                  <a:lnTo>
                    <a:pt x="1511" y="39"/>
                  </a:lnTo>
                  <a:lnTo>
                    <a:pt x="1520" y="34"/>
                  </a:lnTo>
                  <a:lnTo>
                    <a:pt x="1530" y="27"/>
                  </a:lnTo>
                  <a:lnTo>
                    <a:pt x="1536" y="21"/>
                  </a:lnTo>
                  <a:lnTo>
                    <a:pt x="1543" y="14"/>
                  </a:lnTo>
                  <a:lnTo>
                    <a:pt x="1549" y="14"/>
                  </a:lnTo>
                  <a:lnTo>
                    <a:pt x="1600" y="22"/>
                  </a:lnTo>
                  <a:lnTo>
                    <a:pt x="1650" y="31"/>
                  </a:lnTo>
                  <a:lnTo>
                    <a:pt x="1701" y="42"/>
                  </a:lnTo>
                  <a:lnTo>
                    <a:pt x="1751" y="53"/>
                  </a:lnTo>
                  <a:lnTo>
                    <a:pt x="1799" y="65"/>
                  </a:lnTo>
                  <a:lnTo>
                    <a:pt x="1846" y="79"/>
                  </a:lnTo>
                  <a:lnTo>
                    <a:pt x="1892" y="92"/>
                  </a:lnTo>
                  <a:lnTo>
                    <a:pt x="1936" y="107"/>
                  </a:lnTo>
                  <a:lnTo>
                    <a:pt x="1980" y="122"/>
                  </a:lnTo>
                  <a:lnTo>
                    <a:pt x="2020" y="140"/>
                  </a:lnTo>
                  <a:lnTo>
                    <a:pt x="2059" y="156"/>
                  </a:lnTo>
                  <a:lnTo>
                    <a:pt x="2096" y="174"/>
                  </a:lnTo>
                  <a:lnTo>
                    <a:pt x="2132" y="191"/>
                  </a:lnTo>
                  <a:lnTo>
                    <a:pt x="2163" y="210"/>
                  </a:lnTo>
                  <a:lnTo>
                    <a:pt x="2193" y="228"/>
                  </a:lnTo>
                  <a:lnTo>
                    <a:pt x="2219" y="248"/>
                  </a:lnTo>
                  <a:lnTo>
                    <a:pt x="2222" y="244"/>
                  </a:lnTo>
                  <a:lnTo>
                    <a:pt x="2228" y="266"/>
                  </a:lnTo>
                  <a:lnTo>
                    <a:pt x="2232" y="292"/>
                  </a:lnTo>
                  <a:lnTo>
                    <a:pt x="2236" y="318"/>
                  </a:lnTo>
                  <a:lnTo>
                    <a:pt x="2237" y="34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743" y="1916"/>
              <a:ext cx="23" cy="35"/>
            </a:xfrm>
            <a:custGeom>
              <a:avLst/>
              <a:gdLst>
                <a:gd name="T0" fmla="*/ 19 w 46"/>
                <a:gd name="T1" fmla="*/ 0 h 69"/>
                <a:gd name="T2" fmla="*/ 17 w 46"/>
                <a:gd name="T3" fmla="*/ 0 h 69"/>
                <a:gd name="T4" fmla="*/ 15 w 46"/>
                <a:gd name="T5" fmla="*/ 0 h 69"/>
                <a:gd name="T6" fmla="*/ 14 w 46"/>
                <a:gd name="T7" fmla="*/ 1 h 69"/>
                <a:gd name="T8" fmla="*/ 12 w 46"/>
                <a:gd name="T9" fmla="*/ 1 h 69"/>
                <a:gd name="T10" fmla="*/ 19 w 46"/>
                <a:gd name="T11" fmla="*/ 6 h 69"/>
                <a:gd name="T12" fmla="*/ 26 w 46"/>
                <a:gd name="T13" fmla="*/ 14 h 69"/>
                <a:gd name="T14" fmla="*/ 30 w 46"/>
                <a:gd name="T15" fmla="*/ 23 h 69"/>
                <a:gd name="T16" fmla="*/ 31 w 46"/>
                <a:gd name="T17" fmla="*/ 35 h 69"/>
                <a:gd name="T18" fmla="*/ 31 w 46"/>
                <a:gd name="T19" fmla="*/ 36 h 69"/>
                <a:gd name="T20" fmla="*/ 31 w 46"/>
                <a:gd name="T21" fmla="*/ 38 h 69"/>
                <a:gd name="T22" fmla="*/ 31 w 46"/>
                <a:gd name="T23" fmla="*/ 39 h 69"/>
                <a:gd name="T24" fmla="*/ 31 w 46"/>
                <a:gd name="T25" fmla="*/ 42 h 69"/>
                <a:gd name="T26" fmla="*/ 29 w 46"/>
                <a:gd name="T27" fmla="*/ 35 h 69"/>
                <a:gd name="T28" fmla="*/ 26 w 46"/>
                <a:gd name="T29" fmla="*/ 30 h 69"/>
                <a:gd name="T30" fmla="*/ 20 w 46"/>
                <a:gd name="T31" fmla="*/ 27 h 69"/>
                <a:gd name="T32" fmla="*/ 15 w 46"/>
                <a:gd name="T33" fmla="*/ 26 h 69"/>
                <a:gd name="T34" fmla="*/ 8 w 46"/>
                <a:gd name="T35" fmla="*/ 28 h 69"/>
                <a:gd name="T36" fmla="*/ 4 w 46"/>
                <a:gd name="T37" fmla="*/ 32 h 69"/>
                <a:gd name="T38" fmla="*/ 0 w 46"/>
                <a:gd name="T39" fmla="*/ 39 h 69"/>
                <a:gd name="T40" fmla="*/ 0 w 46"/>
                <a:gd name="T41" fmla="*/ 47 h 69"/>
                <a:gd name="T42" fmla="*/ 3 w 46"/>
                <a:gd name="T43" fmla="*/ 56 h 69"/>
                <a:gd name="T44" fmla="*/ 6 w 46"/>
                <a:gd name="T45" fmla="*/ 62 h 69"/>
                <a:gd name="T46" fmla="*/ 11 w 46"/>
                <a:gd name="T47" fmla="*/ 67 h 69"/>
                <a:gd name="T48" fmla="*/ 17 w 46"/>
                <a:gd name="T49" fmla="*/ 69 h 69"/>
                <a:gd name="T50" fmla="*/ 17 w 46"/>
                <a:gd name="T51" fmla="*/ 69 h 69"/>
                <a:gd name="T52" fmla="*/ 17 w 46"/>
                <a:gd name="T53" fmla="*/ 69 h 69"/>
                <a:gd name="T54" fmla="*/ 17 w 46"/>
                <a:gd name="T55" fmla="*/ 69 h 69"/>
                <a:gd name="T56" fmla="*/ 17 w 46"/>
                <a:gd name="T57" fmla="*/ 69 h 69"/>
                <a:gd name="T58" fmla="*/ 19 w 46"/>
                <a:gd name="T59" fmla="*/ 69 h 69"/>
                <a:gd name="T60" fmla="*/ 20 w 46"/>
                <a:gd name="T61" fmla="*/ 69 h 69"/>
                <a:gd name="T62" fmla="*/ 21 w 46"/>
                <a:gd name="T63" fmla="*/ 69 h 69"/>
                <a:gd name="T64" fmla="*/ 22 w 46"/>
                <a:gd name="T65" fmla="*/ 69 h 69"/>
                <a:gd name="T66" fmla="*/ 32 w 46"/>
                <a:gd name="T67" fmla="*/ 67 h 69"/>
                <a:gd name="T68" fmla="*/ 41 w 46"/>
                <a:gd name="T69" fmla="*/ 59 h 69"/>
                <a:gd name="T70" fmla="*/ 45 w 46"/>
                <a:gd name="T71" fmla="*/ 49 h 69"/>
                <a:gd name="T72" fmla="*/ 46 w 46"/>
                <a:gd name="T73" fmla="*/ 35 h 69"/>
                <a:gd name="T74" fmla="*/ 44 w 46"/>
                <a:gd name="T75" fmla="*/ 21 h 69"/>
                <a:gd name="T76" fmla="*/ 37 w 46"/>
                <a:gd name="T77" fmla="*/ 11 h 69"/>
                <a:gd name="T78" fmla="*/ 29 w 46"/>
                <a:gd name="T79" fmla="*/ 3 h 69"/>
                <a:gd name="T80" fmla="*/ 19 w 46"/>
                <a:gd name="T8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" h="69">
                  <a:moveTo>
                    <a:pt x="19" y="0"/>
                  </a:move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9" y="6"/>
                  </a:lnTo>
                  <a:lnTo>
                    <a:pt x="26" y="14"/>
                  </a:lnTo>
                  <a:lnTo>
                    <a:pt x="30" y="23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1" y="38"/>
                  </a:lnTo>
                  <a:lnTo>
                    <a:pt x="31" y="39"/>
                  </a:lnTo>
                  <a:lnTo>
                    <a:pt x="31" y="42"/>
                  </a:lnTo>
                  <a:lnTo>
                    <a:pt x="29" y="35"/>
                  </a:lnTo>
                  <a:lnTo>
                    <a:pt x="26" y="30"/>
                  </a:lnTo>
                  <a:lnTo>
                    <a:pt x="20" y="27"/>
                  </a:lnTo>
                  <a:lnTo>
                    <a:pt x="15" y="26"/>
                  </a:lnTo>
                  <a:lnTo>
                    <a:pt x="8" y="28"/>
                  </a:lnTo>
                  <a:lnTo>
                    <a:pt x="4" y="32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3" y="56"/>
                  </a:lnTo>
                  <a:lnTo>
                    <a:pt x="6" y="62"/>
                  </a:lnTo>
                  <a:lnTo>
                    <a:pt x="11" y="67"/>
                  </a:lnTo>
                  <a:lnTo>
                    <a:pt x="17" y="69"/>
                  </a:lnTo>
                  <a:lnTo>
                    <a:pt x="17" y="69"/>
                  </a:lnTo>
                  <a:lnTo>
                    <a:pt x="17" y="69"/>
                  </a:lnTo>
                  <a:lnTo>
                    <a:pt x="17" y="69"/>
                  </a:lnTo>
                  <a:lnTo>
                    <a:pt x="17" y="69"/>
                  </a:lnTo>
                  <a:lnTo>
                    <a:pt x="19" y="69"/>
                  </a:lnTo>
                  <a:lnTo>
                    <a:pt x="20" y="69"/>
                  </a:lnTo>
                  <a:lnTo>
                    <a:pt x="21" y="69"/>
                  </a:lnTo>
                  <a:lnTo>
                    <a:pt x="22" y="69"/>
                  </a:lnTo>
                  <a:lnTo>
                    <a:pt x="32" y="67"/>
                  </a:lnTo>
                  <a:lnTo>
                    <a:pt x="41" y="59"/>
                  </a:lnTo>
                  <a:lnTo>
                    <a:pt x="45" y="49"/>
                  </a:lnTo>
                  <a:lnTo>
                    <a:pt x="46" y="35"/>
                  </a:lnTo>
                  <a:lnTo>
                    <a:pt x="44" y="21"/>
                  </a:lnTo>
                  <a:lnTo>
                    <a:pt x="37" y="11"/>
                  </a:lnTo>
                  <a:lnTo>
                    <a:pt x="29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802" y="1917"/>
              <a:ext cx="23" cy="35"/>
            </a:xfrm>
            <a:custGeom>
              <a:avLst/>
              <a:gdLst>
                <a:gd name="T0" fmla="*/ 17 w 45"/>
                <a:gd name="T1" fmla="*/ 67 h 69"/>
                <a:gd name="T2" fmla="*/ 17 w 45"/>
                <a:gd name="T3" fmla="*/ 67 h 69"/>
                <a:gd name="T4" fmla="*/ 17 w 45"/>
                <a:gd name="T5" fmla="*/ 67 h 69"/>
                <a:gd name="T6" fmla="*/ 17 w 45"/>
                <a:gd name="T7" fmla="*/ 67 h 69"/>
                <a:gd name="T8" fmla="*/ 18 w 45"/>
                <a:gd name="T9" fmla="*/ 67 h 69"/>
                <a:gd name="T10" fmla="*/ 20 w 45"/>
                <a:gd name="T11" fmla="*/ 69 h 69"/>
                <a:gd name="T12" fmla="*/ 21 w 45"/>
                <a:gd name="T13" fmla="*/ 69 h 69"/>
                <a:gd name="T14" fmla="*/ 21 w 45"/>
                <a:gd name="T15" fmla="*/ 69 h 69"/>
                <a:gd name="T16" fmla="*/ 22 w 45"/>
                <a:gd name="T17" fmla="*/ 69 h 69"/>
                <a:gd name="T18" fmla="*/ 32 w 45"/>
                <a:gd name="T19" fmla="*/ 66 h 69"/>
                <a:gd name="T20" fmla="*/ 39 w 45"/>
                <a:gd name="T21" fmla="*/ 58 h 69"/>
                <a:gd name="T22" fmla="*/ 44 w 45"/>
                <a:gd name="T23" fmla="*/ 47 h 69"/>
                <a:gd name="T24" fmla="*/ 45 w 45"/>
                <a:gd name="T25" fmla="*/ 34 h 69"/>
                <a:gd name="T26" fmla="*/ 43 w 45"/>
                <a:gd name="T27" fmla="*/ 20 h 69"/>
                <a:gd name="T28" fmla="*/ 37 w 45"/>
                <a:gd name="T29" fmla="*/ 10 h 69"/>
                <a:gd name="T30" fmla="*/ 29 w 45"/>
                <a:gd name="T31" fmla="*/ 2 h 69"/>
                <a:gd name="T32" fmla="*/ 18 w 45"/>
                <a:gd name="T33" fmla="*/ 0 h 69"/>
                <a:gd name="T34" fmla="*/ 17 w 45"/>
                <a:gd name="T35" fmla="*/ 0 h 69"/>
                <a:gd name="T36" fmla="*/ 15 w 45"/>
                <a:gd name="T37" fmla="*/ 0 h 69"/>
                <a:gd name="T38" fmla="*/ 14 w 45"/>
                <a:gd name="T39" fmla="*/ 0 h 69"/>
                <a:gd name="T40" fmla="*/ 12 w 45"/>
                <a:gd name="T41" fmla="*/ 1 h 69"/>
                <a:gd name="T42" fmla="*/ 18 w 45"/>
                <a:gd name="T43" fmla="*/ 5 h 69"/>
                <a:gd name="T44" fmla="*/ 25 w 45"/>
                <a:gd name="T45" fmla="*/ 13 h 69"/>
                <a:gd name="T46" fmla="*/ 30 w 45"/>
                <a:gd name="T47" fmla="*/ 23 h 69"/>
                <a:gd name="T48" fmla="*/ 31 w 45"/>
                <a:gd name="T49" fmla="*/ 34 h 69"/>
                <a:gd name="T50" fmla="*/ 32 w 45"/>
                <a:gd name="T51" fmla="*/ 35 h 69"/>
                <a:gd name="T52" fmla="*/ 32 w 45"/>
                <a:gd name="T53" fmla="*/ 38 h 69"/>
                <a:gd name="T54" fmla="*/ 32 w 45"/>
                <a:gd name="T55" fmla="*/ 39 h 69"/>
                <a:gd name="T56" fmla="*/ 31 w 45"/>
                <a:gd name="T57" fmla="*/ 40 h 69"/>
                <a:gd name="T58" fmla="*/ 29 w 45"/>
                <a:gd name="T59" fmla="*/ 34 h 69"/>
                <a:gd name="T60" fmla="*/ 25 w 45"/>
                <a:gd name="T61" fmla="*/ 29 h 69"/>
                <a:gd name="T62" fmla="*/ 21 w 45"/>
                <a:gd name="T63" fmla="*/ 26 h 69"/>
                <a:gd name="T64" fmla="*/ 15 w 45"/>
                <a:gd name="T65" fmla="*/ 25 h 69"/>
                <a:gd name="T66" fmla="*/ 9 w 45"/>
                <a:gd name="T67" fmla="*/ 26 h 69"/>
                <a:gd name="T68" fmla="*/ 5 w 45"/>
                <a:gd name="T69" fmla="*/ 31 h 69"/>
                <a:gd name="T70" fmla="*/ 1 w 45"/>
                <a:gd name="T71" fmla="*/ 38 h 69"/>
                <a:gd name="T72" fmla="*/ 0 w 45"/>
                <a:gd name="T73" fmla="*/ 47 h 69"/>
                <a:gd name="T74" fmla="*/ 2 w 45"/>
                <a:gd name="T75" fmla="*/ 55 h 69"/>
                <a:gd name="T76" fmla="*/ 6 w 45"/>
                <a:gd name="T77" fmla="*/ 62 h 69"/>
                <a:gd name="T78" fmla="*/ 10 w 45"/>
                <a:gd name="T79" fmla="*/ 66 h 69"/>
                <a:gd name="T80" fmla="*/ 17 w 45"/>
                <a:gd name="T81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" h="69">
                  <a:moveTo>
                    <a:pt x="17" y="67"/>
                  </a:move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8" y="67"/>
                  </a:lnTo>
                  <a:lnTo>
                    <a:pt x="20" y="69"/>
                  </a:lnTo>
                  <a:lnTo>
                    <a:pt x="21" y="69"/>
                  </a:lnTo>
                  <a:lnTo>
                    <a:pt x="21" y="69"/>
                  </a:lnTo>
                  <a:lnTo>
                    <a:pt x="22" y="69"/>
                  </a:lnTo>
                  <a:lnTo>
                    <a:pt x="32" y="66"/>
                  </a:lnTo>
                  <a:lnTo>
                    <a:pt x="39" y="58"/>
                  </a:lnTo>
                  <a:lnTo>
                    <a:pt x="44" y="47"/>
                  </a:lnTo>
                  <a:lnTo>
                    <a:pt x="45" y="34"/>
                  </a:lnTo>
                  <a:lnTo>
                    <a:pt x="43" y="20"/>
                  </a:lnTo>
                  <a:lnTo>
                    <a:pt x="37" y="10"/>
                  </a:lnTo>
                  <a:lnTo>
                    <a:pt x="29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8" y="5"/>
                  </a:lnTo>
                  <a:lnTo>
                    <a:pt x="25" y="13"/>
                  </a:lnTo>
                  <a:lnTo>
                    <a:pt x="30" y="23"/>
                  </a:lnTo>
                  <a:lnTo>
                    <a:pt x="31" y="34"/>
                  </a:lnTo>
                  <a:lnTo>
                    <a:pt x="32" y="35"/>
                  </a:lnTo>
                  <a:lnTo>
                    <a:pt x="32" y="38"/>
                  </a:lnTo>
                  <a:lnTo>
                    <a:pt x="32" y="39"/>
                  </a:lnTo>
                  <a:lnTo>
                    <a:pt x="31" y="40"/>
                  </a:lnTo>
                  <a:lnTo>
                    <a:pt x="29" y="34"/>
                  </a:lnTo>
                  <a:lnTo>
                    <a:pt x="25" y="29"/>
                  </a:lnTo>
                  <a:lnTo>
                    <a:pt x="21" y="26"/>
                  </a:lnTo>
                  <a:lnTo>
                    <a:pt x="15" y="25"/>
                  </a:lnTo>
                  <a:lnTo>
                    <a:pt x="9" y="26"/>
                  </a:lnTo>
                  <a:lnTo>
                    <a:pt x="5" y="31"/>
                  </a:lnTo>
                  <a:lnTo>
                    <a:pt x="1" y="38"/>
                  </a:lnTo>
                  <a:lnTo>
                    <a:pt x="0" y="47"/>
                  </a:lnTo>
                  <a:lnTo>
                    <a:pt x="2" y="55"/>
                  </a:lnTo>
                  <a:lnTo>
                    <a:pt x="6" y="62"/>
                  </a:lnTo>
                  <a:lnTo>
                    <a:pt x="10" y="66"/>
                  </a:lnTo>
                  <a:lnTo>
                    <a:pt x="17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1423" y="2228"/>
              <a:ext cx="203" cy="202"/>
            </a:xfrm>
            <a:custGeom>
              <a:avLst/>
              <a:gdLst>
                <a:gd name="T0" fmla="*/ 172 w 407"/>
                <a:gd name="T1" fmla="*/ 2 h 406"/>
                <a:gd name="T2" fmla="*/ 132 w 407"/>
                <a:gd name="T3" fmla="*/ 10 h 406"/>
                <a:gd name="T4" fmla="*/ 97 w 407"/>
                <a:gd name="T5" fmla="*/ 25 h 406"/>
                <a:gd name="T6" fmla="*/ 66 w 407"/>
                <a:gd name="T7" fmla="*/ 47 h 406"/>
                <a:gd name="T8" fmla="*/ 40 w 407"/>
                <a:gd name="T9" fmla="*/ 74 h 406"/>
                <a:gd name="T10" fmla="*/ 20 w 407"/>
                <a:gd name="T11" fmla="*/ 106 h 406"/>
                <a:gd name="T12" fmla="*/ 6 w 407"/>
                <a:gd name="T13" fmla="*/ 143 h 406"/>
                <a:gd name="T14" fmla="*/ 0 w 407"/>
                <a:gd name="T15" fmla="*/ 182 h 406"/>
                <a:gd name="T16" fmla="*/ 2 w 407"/>
                <a:gd name="T17" fmla="*/ 223 h 406"/>
                <a:gd name="T18" fmla="*/ 13 w 407"/>
                <a:gd name="T19" fmla="*/ 262 h 406"/>
                <a:gd name="T20" fmla="*/ 30 w 407"/>
                <a:gd name="T21" fmla="*/ 299 h 406"/>
                <a:gd name="T22" fmla="*/ 54 w 407"/>
                <a:gd name="T23" fmla="*/ 332 h 406"/>
                <a:gd name="T24" fmla="*/ 84 w 407"/>
                <a:gd name="T25" fmla="*/ 361 h 406"/>
                <a:gd name="T26" fmla="*/ 117 w 407"/>
                <a:gd name="T27" fmla="*/ 383 h 406"/>
                <a:gd name="T28" fmla="*/ 154 w 407"/>
                <a:gd name="T29" fmla="*/ 398 h 406"/>
                <a:gd name="T30" fmla="*/ 193 w 407"/>
                <a:gd name="T31" fmla="*/ 405 h 406"/>
                <a:gd name="T32" fmla="*/ 235 w 407"/>
                <a:gd name="T33" fmla="*/ 405 h 406"/>
                <a:gd name="T34" fmla="*/ 274 w 407"/>
                <a:gd name="T35" fmla="*/ 398 h 406"/>
                <a:gd name="T36" fmla="*/ 309 w 407"/>
                <a:gd name="T37" fmla="*/ 383 h 406"/>
                <a:gd name="T38" fmla="*/ 341 w 407"/>
                <a:gd name="T39" fmla="*/ 361 h 406"/>
                <a:gd name="T40" fmla="*/ 367 w 407"/>
                <a:gd name="T41" fmla="*/ 332 h 406"/>
                <a:gd name="T42" fmla="*/ 388 w 407"/>
                <a:gd name="T43" fmla="*/ 299 h 406"/>
                <a:gd name="T44" fmla="*/ 402 w 407"/>
                <a:gd name="T45" fmla="*/ 262 h 406"/>
                <a:gd name="T46" fmla="*/ 407 w 407"/>
                <a:gd name="T47" fmla="*/ 223 h 406"/>
                <a:gd name="T48" fmla="*/ 404 w 407"/>
                <a:gd name="T49" fmla="*/ 184 h 406"/>
                <a:gd name="T50" fmla="*/ 395 w 407"/>
                <a:gd name="T51" fmla="*/ 144 h 406"/>
                <a:gd name="T52" fmla="*/ 378 w 407"/>
                <a:gd name="T53" fmla="*/ 108 h 406"/>
                <a:gd name="T54" fmla="*/ 354 w 407"/>
                <a:gd name="T55" fmla="*/ 74 h 406"/>
                <a:gd name="T56" fmla="*/ 324 w 407"/>
                <a:gd name="T57" fmla="*/ 45 h 406"/>
                <a:gd name="T58" fmla="*/ 290 w 407"/>
                <a:gd name="T59" fmla="*/ 23 h 406"/>
                <a:gd name="T60" fmla="*/ 252 w 407"/>
                <a:gd name="T61" fmla="*/ 8 h 406"/>
                <a:gd name="T62" fmla="*/ 213 w 407"/>
                <a:gd name="T63" fmla="*/ 2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7" h="406">
                  <a:moveTo>
                    <a:pt x="192" y="0"/>
                  </a:moveTo>
                  <a:lnTo>
                    <a:pt x="172" y="2"/>
                  </a:lnTo>
                  <a:lnTo>
                    <a:pt x="152" y="5"/>
                  </a:lnTo>
                  <a:lnTo>
                    <a:pt x="132" y="10"/>
                  </a:lnTo>
                  <a:lnTo>
                    <a:pt x="114" y="17"/>
                  </a:lnTo>
                  <a:lnTo>
                    <a:pt x="97" y="25"/>
                  </a:lnTo>
                  <a:lnTo>
                    <a:pt x="81" y="35"/>
                  </a:lnTo>
                  <a:lnTo>
                    <a:pt x="66" y="47"/>
                  </a:lnTo>
                  <a:lnTo>
                    <a:pt x="52" y="60"/>
                  </a:lnTo>
                  <a:lnTo>
                    <a:pt x="40" y="74"/>
                  </a:lnTo>
                  <a:lnTo>
                    <a:pt x="29" y="90"/>
                  </a:lnTo>
                  <a:lnTo>
                    <a:pt x="20" y="106"/>
                  </a:lnTo>
                  <a:lnTo>
                    <a:pt x="11" y="125"/>
                  </a:lnTo>
                  <a:lnTo>
                    <a:pt x="6" y="143"/>
                  </a:lnTo>
                  <a:lnTo>
                    <a:pt x="2" y="163"/>
                  </a:lnTo>
                  <a:lnTo>
                    <a:pt x="0" y="182"/>
                  </a:lnTo>
                  <a:lnTo>
                    <a:pt x="0" y="203"/>
                  </a:lnTo>
                  <a:lnTo>
                    <a:pt x="2" y="223"/>
                  </a:lnTo>
                  <a:lnTo>
                    <a:pt x="7" y="243"/>
                  </a:lnTo>
                  <a:lnTo>
                    <a:pt x="13" y="262"/>
                  </a:lnTo>
                  <a:lnTo>
                    <a:pt x="21" y="280"/>
                  </a:lnTo>
                  <a:lnTo>
                    <a:pt x="30" y="299"/>
                  </a:lnTo>
                  <a:lnTo>
                    <a:pt x="40" y="316"/>
                  </a:lnTo>
                  <a:lnTo>
                    <a:pt x="54" y="332"/>
                  </a:lnTo>
                  <a:lnTo>
                    <a:pt x="68" y="347"/>
                  </a:lnTo>
                  <a:lnTo>
                    <a:pt x="84" y="361"/>
                  </a:lnTo>
                  <a:lnTo>
                    <a:pt x="100" y="373"/>
                  </a:lnTo>
                  <a:lnTo>
                    <a:pt x="117" y="383"/>
                  </a:lnTo>
                  <a:lnTo>
                    <a:pt x="136" y="391"/>
                  </a:lnTo>
                  <a:lnTo>
                    <a:pt x="154" y="398"/>
                  </a:lnTo>
                  <a:lnTo>
                    <a:pt x="174" y="402"/>
                  </a:lnTo>
                  <a:lnTo>
                    <a:pt x="193" y="405"/>
                  </a:lnTo>
                  <a:lnTo>
                    <a:pt x="214" y="406"/>
                  </a:lnTo>
                  <a:lnTo>
                    <a:pt x="235" y="405"/>
                  </a:lnTo>
                  <a:lnTo>
                    <a:pt x="254" y="402"/>
                  </a:lnTo>
                  <a:lnTo>
                    <a:pt x="274" y="398"/>
                  </a:lnTo>
                  <a:lnTo>
                    <a:pt x="291" y="391"/>
                  </a:lnTo>
                  <a:lnTo>
                    <a:pt x="309" y="383"/>
                  </a:lnTo>
                  <a:lnTo>
                    <a:pt x="326" y="373"/>
                  </a:lnTo>
                  <a:lnTo>
                    <a:pt x="341" y="361"/>
                  </a:lnTo>
                  <a:lnTo>
                    <a:pt x="355" y="347"/>
                  </a:lnTo>
                  <a:lnTo>
                    <a:pt x="367" y="332"/>
                  </a:lnTo>
                  <a:lnTo>
                    <a:pt x="379" y="316"/>
                  </a:lnTo>
                  <a:lnTo>
                    <a:pt x="388" y="299"/>
                  </a:lnTo>
                  <a:lnTo>
                    <a:pt x="396" y="280"/>
                  </a:lnTo>
                  <a:lnTo>
                    <a:pt x="402" y="262"/>
                  </a:lnTo>
                  <a:lnTo>
                    <a:pt x="405" y="243"/>
                  </a:lnTo>
                  <a:lnTo>
                    <a:pt x="407" y="223"/>
                  </a:lnTo>
                  <a:lnTo>
                    <a:pt x="407" y="203"/>
                  </a:lnTo>
                  <a:lnTo>
                    <a:pt x="404" y="184"/>
                  </a:lnTo>
                  <a:lnTo>
                    <a:pt x="401" y="163"/>
                  </a:lnTo>
                  <a:lnTo>
                    <a:pt x="395" y="144"/>
                  </a:lnTo>
                  <a:lnTo>
                    <a:pt x="387" y="126"/>
                  </a:lnTo>
                  <a:lnTo>
                    <a:pt x="378" y="108"/>
                  </a:lnTo>
                  <a:lnTo>
                    <a:pt x="367" y="90"/>
                  </a:lnTo>
                  <a:lnTo>
                    <a:pt x="354" y="74"/>
                  </a:lnTo>
                  <a:lnTo>
                    <a:pt x="340" y="59"/>
                  </a:lnTo>
                  <a:lnTo>
                    <a:pt x="324" y="45"/>
                  </a:lnTo>
                  <a:lnTo>
                    <a:pt x="307" y="34"/>
                  </a:lnTo>
                  <a:lnTo>
                    <a:pt x="290" y="23"/>
                  </a:lnTo>
                  <a:lnTo>
                    <a:pt x="272" y="15"/>
                  </a:lnTo>
                  <a:lnTo>
                    <a:pt x="252" y="8"/>
                  </a:lnTo>
                  <a:lnTo>
                    <a:pt x="233" y="4"/>
                  </a:lnTo>
                  <a:lnTo>
                    <a:pt x="213" y="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1439" y="2243"/>
              <a:ext cx="172" cy="172"/>
            </a:xfrm>
            <a:custGeom>
              <a:avLst/>
              <a:gdLst>
                <a:gd name="T0" fmla="*/ 182 w 346"/>
                <a:gd name="T1" fmla="*/ 346 h 346"/>
                <a:gd name="T2" fmla="*/ 165 w 346"/>
                <a:gd name="T3" fmla="*/ 345 h 346"/>
                <a:gd name="T4" fmla="*/ 147 w 346"/>
                <a:gd name="T5" fmla="*/ 343 h 346"/>
                <a:gd name="T6" fmla="*/ 131 w 346"/>
                <a:gd name="T7" fmla="*/ 338 h 346"/>
                <a:gd name="T8" fmla="*/ 115 w 346"/>
                <a:gd name="T9" fmla="*/ 332 h 346"/>
                <a:gd name="T10" fmla="*/ 100 w 346"/>
                <a:gd name="T11" fmla="*/ 325 h 346"/>
                <a:gd name="T12" fmla="*/ 85 w 346"/>
                <a:gd name="T13" fmla="*/ 317 h 346"/>
                <a:gd name="T14" fmla="*/ 71 w 346"/>
                <a:gd name="T15" fmla="*/ 307 h 346"/>
                <a:gd name="T16" fmla="*/ 58 w 346"/>
                <a:gd name="T17" fmla="*/ 295 h 346"/>
                <a:gd name="T18" fmla="*/ 45 w 346"/>
                <a:gd name="T19" fmla="*/ 283 h 346"/>
                <a:gd name="T20" fmla="*/ 35 w 346"/>
                <a:gd name="T21" fmla="*/ 269 h 346"/>
                <a:gd name="T22" fmla="*/ 25 w 346"/>
                <a:gd name="T23" fmla="*/ 255 h 346"/>
                <a:gd name="T24" fmla="*/ 17 w 346"/>
                <a:gd name="T25" fmla="*/ 239 h 346"/>
                <a:gd name="T26" fmla="*/ 10 w 346"/>
                <a:gd name="T27" fmla="*/ 224 h 346"/>
                <a:gd name="T28" fmla="*/ 5 w 346"/>
                <a:gd name="T29" fmla="*/ 207 h 346"/>
                <a:gd name="T30" fmla="*/ 1 w 346"/>
                <a:gd name="T31" fmla="*/ 190 h 346"/>
                <a:gd name="T32" fmla="*/ 0 w 346"/>
                <a:gd name="T33" fmla="*/ 173 h 346"/>
                <a:gd name="T34" fmla="*/ 0 w 346"/>
                <a:gd name="T35" fmla="*/ 156 h 346"/>
                <a:gd name="T36" fmla="*/ 1 w 346"/>
                <a:gd name="T37" fmla="*/ 139 h 346"/>
                <a:gd name="T38" fmla="*/ 5 w 346"/>
                <a:gd name="T39" fmla="*/ 122 h 346"/>
                <a:gd name="T40" fmla="*/ 9 w 346"/>
                <a:gd name="T41" fmla="*/ 106 h 346"/>
                <a:gd name="T42" fmla="*/ 16 w 346"/>
                <a:gd name="T43" fmla="*/ 91 h 346"/>
                <a:gd name="T44" fmla="*/ 23 w 346"/>
                <a:gd name="T45" fmla="*/ 78 h 346"/>
                <a:gd name="T46" fmla="*/ 33 w 346"/>
                <a:gd name="T47" fmla="*/ 64 h 346"/>
                <a:gd name="T48" fmla="*/ 44 w 346"/>
                <a:gd name="T49" fmla="*/ 51 h 346"/>
                <a:gd name="T50" fmla="*/ 56 w 346"/>
                <a:gd name="T51" fmla="*/ 40 h 346"/>
                <a:gd name="T52" fmla="*/ 69 w 346"/>
                <a:gd name="T53" fmla="*/ 29 h 346"/>
                <a:gd name="T54" fmla="*/ 83 w 346"/>
                <a:gd name="T55" fmla="*/ 21 h 346"/>
                <a:gd name="T56" fmla="*/ 98 w 346"/>
                <a:gd name="T57" fmla="*/ 13 h 346"/>
                <a:gd name="T58" fmla="*/ 114 w 346"/>
                <a:gd name="T59" fmla="*/ 8 h 346"/>
                <a:gd name="T60" fmla="*/ 130 w 346"/>
                <a:gd name="T61" fmla="*/ 4 h 346"/>
                <a:gd name="T62" fmla="*/ 146 w 346"/>
                <a:gd name="T63" fmla="*/ 2 h 346"/>
                <a:gd name="T64" fmla="*/ 164 w 346"/>
                <a:gd name="T65" fmla="*/ 0 h 346"/>
                <a:gd name="T66" fmla="*/ 181 w 346"/>
                <a:gd name="T67" fmla="*/ 2 h 346"/>
                <a:gd name="T68" fmla="*/ 198 w 346"/>
                <a:gd name="T69" fmla="*/ 4 h 346"/>
                <a:gd name="T70" fmla="*/ 214 w 346"/>
                <a:gd name="T71" fmla="*/ 8 h 346"/>
                <a:gd name="T72" fmla="*/ 230 w 346"/>
                <a:gd name="T73" fmla="*/ 13 h 346"/>
                <a:gd name="T74" fmla="*/ 245 w 346"/>
                <a:gd name="T75" fmla="*/ 21 h 346"/>
                <a:gd name="T76" fmla="*/ 260 w 346"/>
                <a:gd name="T77" fmla="*/ 29 h 346"/>
                <a:gd name="T78" fmla="*/ 274 w 346"/>
                <a:gd name="T79" fmla="*/ 40 h 346"/>
                <a:gd name="T80" fmla="*/ 288 w 346"/>
                <a:gd name="T81" fmla="*/ 51 h 346"/>
                <a:gd name="T82" fmla="*/ 301 w 346"/>
                <a:gd name="T83" fmla="*/ 64 h 346"/>
                <a:gd name="T84" fmla="*/ 311 w 346"/>
                <a:gd name="T85" fmla="*/ 78 h 346"/>
                <a:gd name="T86" fmla="*/ 320 w 346"/>
                <a:gd name="T87" fmla="*/ 91 h 346"/>
                <a:gd name="T88" fmla="*/ 328 w 346"/>
                <a:gd name="T89" fmla="*/ 106 h 346"/>
                <a:gd name="T90" fmla="*/ 335 w 346"/>
                <a:gd name="T91" fmla="*/ 122 h 346"/>
                <a:gd name="T92" fmla="*/ 340 w 346"/>
                <a:gd name="T93" fmla="*/ 139 h 346"/>
                <a:gd name="T94" fmla="*/ 343 w 346"/>
                <a:gd name="T95" fmla="*/ 156 h 346"/>
                <a:gd name="T96" fmla="*/ 346 w 346"/>
                <a:gd name="T97" fmla="*/ 173 h 346"/>
                <a:gd name="T98" fmla="*/ 343 w 346"/>
                <a:gd name="T99" fmla="*/ 208 h 346"/>
                <a:gd name="T100" fmla="*/ 335 w 346"/>
                <a:gd name="T101" fmla="*/ 240 h 346"/>
                <a:gd name="T102" fmla="*/ 321 w 346"/>
                <a:gd name="T103" fmla="*/ 270 h 346"/>
                <a:gd name="T104" fmla="*/ 302 w 346"/>
                <a:gd name="T105" fmla="*/ 295 h 346"/>
                <a:gd name="T106" fmla="*/ 276 w 346"/>
                <a:gd name="T107" fmla="*/ 316 h 346"/>
                <a:gd name="T108" fmla="*/ 249 w 346"/>
                <a:gd name="T109" fmla="*/ 332 h 346"/>
                <a:gd name="T110" fmla="*/ 217 w 346"/>
                <a:gd name="T111" fmla="*/ 343 h 346"/>
                <a:gd name="T112" fmla="*/ 182 w 346"/>
                <a:gd name="T113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6" h="346">
                  <a:moveTo>
                    <a:pt x="182" y="346"/>
                  </a:moveTo>
                  <a:lnTo>
                    <a:pt x="165" y="345"/>
                  </a:lnTo>
                  <a:lnTo>
                    <a:pt x="147" y="343"/>
                  </a:lnTo>
                  <a:lnTo>
                    <a:pt x="131" y="338"/>
                  </a:lnTo>
                  <a:lnTo>
                    <a:pt x="115" y="332"/>
                  </a:lnTo>
                  <a:lnTo>
                    <a:pt x="100" y="325"/>
                  </a:lnTo>
                  <a:lnTo>
                    <a:pt x="85" y="317"/>
                  </a:lnTo>
                  <a:lnTo>
                    <a:pt x="71" y="307"/>
                  </a:lnTo>
                  <a:lnTo>
                    <a:pt x="58" y="295"/>
                  </a:lnTo>
                  <a:lnTo>
                    <a:pt x="45" y="283"/>
                  </a:lnTo>
                  <a:lnTo>
                    <a:pt x="35" y="269"/>
                  </a:lnTo>
                  <a:lnTo>
                    <a:pt x="25" y="255"/>
                  </a:lnTo>
                  <a:lnTo>
                    <a:pt x="17" y="239"/>
                  </a:lnTo>
                  <a:lnTo>
                    <a:pt x="10" y="224"/>
                  </a:lnTo>
                  <a:lnTo>
                    <a:pt x="5" y="207"/>
                  </a:lnTo>
                  <a:lnTo>
                    <a:pt x="1" y="190"/>
                  </a:lnTo>
                  <a:lnTo>
                    <a:pt x="0" y="173"/>
                  </a:lnTo>
                  <a:lnTo>
                    <a:pt x="0" y="156"/>
                  </a:lnTo>
                  <a:lnTo>
                    <a:pt x="1" y="139"/>
                  </a:lnTo>
                  <a:lnTo>
                    <a:pt x="5" y="122"/>
                  </a:lnTo>
                  <a:lnTo>
                    <a:pt x="9" y="106"/>
                  </a:lnTo>
                  <a:lnTo>
                    <a:pt x="16" y="91"/>
                  </a:lnTo>
                  <a:lnTo>
                    <a:pt x="23" y="78"/>
                  </a:lnTo>
                  <a:lnTo>
                    <a:pt x="33" y="64"/>
                  </a:lnTo>
                  <a:lnTo>
                    <a:pt x="44" y="51"/>
                  </a:lnTo>
                  <a:lnTo>
                    <a:pt x="56" y="40"/>
                  </a:lnTo>
                  <a:lnTo>
                    <a:pt x="69" y="29"/>
                  </a:lnTo>
                  <a:lnTo>
                    <a:pt x="83" y="21"/>
                  </a:lnTo>
                  <a:lnTo>
                    <a:pt x="98" y="13"/>
                  </a:lnTo>
                  <a:lnTo>
                    <a:pt x="114" y="8"/>
                  </a:lnTo>
                  <a:lnTo>
                    <a:pt x="130" y="4"/>
                  </a:lnTo>
                  <a:lnTo>
                    <a:pt x="146" y="2"/>
                  </a:lnTo>
                  <a:lnTo>
                    <a:pt x="164" y="0"/>
                  </a:lnTo>
                  <a:lnTo>
                    <a:pt x="181" y="2"/>
                  </a:lnTo>
                  <a:lnTo>
                    <a:pt x="198" y="4"/>
                  </a:lnTo>
                  <a:lnTo>
                    <a:pt x="214" y="8"/>
                  </a:lnTo>
                  <a:lnTo>
                    <a:pt x="230" y="13"/>
                  </a:lnTo>
                  <a:lnTo>
                    <a:pt x="245" y="21"/>
                  </a:lnTo>
                  <a:lnTo>
                    <a:pt x="260" y="29"/>
                  </a:lnTo>
                  <a:lnTo>
                    <a:pt x="274" y="40"/>
                  </a:lnTo>
                  <a:lnTo>
                    <a:pt x="288" y="51"/>
                  </a:lnTo>
                  <a:lnTo>
                    <a:pt x="301" y="64"/>
                  </a:lnTo>
                  <a:lnTo>
                    <a:pt x="311" y="78"/>
                  </a:lnTo>
                  <a:lnTo>
                    <a:pt x="320" y="91"/>
                  </a:lnTo>
                  <a:lnTo>
                    <a:pt x="328" y="106"/>
                  </a:lnTo>
                  <a:lnTo>
                    <a:pt x="335" y="122"/>
                  </a:lnTo>
                  <a:lnTo>
                    <a:pt x="340" y="139"/>
                  </a:lnTo>
                  <a:lnTo>
                    <a:pt x="343" y="156"/>
                  </a:lnTo>
                  <a:lnTo>
                    <a:pt x="346" y="173"/>
                  </a:lnTo>
                  <a:lnTo>
                    <a:pt x="343" y="208"/>
                  </a:lnTo>
                  <a:lnTo>
                    <a:pt x="335" y="240"/>
                  </a:lnTo>
                  <a:lnTo>
                    <a:pt x="321" y="270"/>
                  </a:lnTo>
                  <a:lnTo>
                    <a:pt x="302" y="295"/>
                  </a:lnTo>
                  <a:lnTo>
                    <a:pt x="276" y="316"/>
                  </a:lnTo>
                  <a:lnTo>
                    <a:pt x="249" y="332"/>
                  </a:lnTo>
                  <a:lnTo>
                    <a:pt x="217" y="343"/>
                  </a:lnTo>
                  <a:lnTo>
                    <a:pt x="182" y="3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448" y="2252"/>
              <a:ext cx="153" cy="153"/>
            </a:xfrm>
            <a:custGeom>
              <a:avLst/>
              <a:gdLst>
                <a:gd name="T0" fmla="*/ 145 w 305"/>
                <a:gd name="T1" fmla="*/ 0 h 305"/>
                <a:gd name="T2" fmla="*/ 114 w 305"/>
                <a:gd name="T3" fmla="*/ 3 h 305"/>
                <a:gd name="T4" fmla="*/ 86 w 305"/>
                <a:gd name="T5" fmla="*/ 13 h 305"/>
                <a:gd name="T6" fmla="*/ 61 w 305"/>
                <a:gd name="T7" fmla="*/ 26 h 305"/>
                <a:gd name="T8" fmla="*/ 39 w 305"/>
                <a:gd name="T9" fmla="*/ 45 h 305"/>
                <a:gd name="T10" fmla="*/ 21 w 305"/>
                <a:gd name="T11" fmla="*/ 68 h 305"/>
                <a:gd name="T12" fmla="*/ 9 w 305"/>
                <a:gd name="T13" fmla="*/ 93 h 305"/>
                <a:gd name="T14" fmla="*/ 1 w 305"/>
                <a:gd name="T15" fmla="*/ 122 h 305"/>
                <a:gd name="T16" fmla="*/ 0 w 305"/>
                <a:gd name="T17" fmla="*/ 153 h 305"/>
                <a:gd name="T18" fmla="*/ 1 w 305"/>
                <a:gd name="T19" fmla="*/ 168 h 305"/>
                <a:gd name="T20" fmla="*/ 4 w 305"/>
                <a:gd name="T21" fmla="*/ 183 h 305"/>
                <a:gd name="T22" fmla="*/ 9 w 305"/>
                <a:gd name="T23" fmla="*/ 198 h 305"/>
                <a:gd name="T24" fmla="*/ 15 w 305"/>
                <a:gd name="T25" fmla="*/ 212 h 305"/>
                <a:gd name="T26" fmla="*/ 21 w 305"/>
                <a:gd name="T27" fmla="*/ 225 h 305"/>
                <a:gd name="T28" fmla="*/ 30 w 305"/>
                <a:gd name="T29" fmla="*/ 238 h 305"/>
                <a:gd name="T30" fmla="*/ 40 w 305"/>
                <a:gd name="T31" fmla="*/ 250 h 305"/>
                <a:gd name="T32" fmla="*/ 50 w 305"/>
                <a:gd name="T33" fmla="*/ 261 h 305"/>
                <a:gd name="T34" fmla="*/ 62 w 305"/>
                <a:gd name="T35" fmla="*/ 272 h 305"/>
                <a:gd name="T36" fmla="*/ 74 w 305"/>
                <a:gd name="T37" fmla="*/ 280 h 305"/>
                <a:gd name="T38" fmla="*/ 88 w 305"/>
                <a:gd name="T39" fmla="*/ 288 h 305"/>
                <a:gd name="T40" fmla="*/ 102 w 305"/>
                <a:gd name="T41" fmla="*/ 294 h 305"/>
                <a:gd name="T42" fmla="*/ 116 w 305"/>
                <a:gd name="T43" fmla="*/ 299 h 305"/>
                <a:gd name="T44" fmla="*/ 131 w 305"/>
                <a:gd name="T45" fmla="*/ 303 h 305"/>
                <a:gd name="T46" fmla="*/ 146 w 305"/>
                <a:gd name="T47" fmla="*/ 304 h 305"/>
                <a:gd name="T48" fmla="*/ 161 w 305"/>
                <a:gd name="T49" fmla="*/ 305 h 305"/>
                <a:gd name="T50" fmla="*/ 176 w 305"/>
                <a:gd name="T51" fmla="*/ 304 h 305"/>
                <a:gd name="T52" fmla="*/ 191 w 305"/>
                <a:gd name="T53" fmla="*/ 303 h 305"/>
                <a:gd name="T54" fmla="*/ 205 w 305"/>
                <a:gd name="T55" fmla="*/ 299 h 305"/>
                <a:gd name="T56" fmla="*/ 218 w 305"/>
                <a:gd name="T57" fmla="*/ 294 h 305"/>
                <a:gd name="T58" fmla="*/ 232 w 305"/>
                <a:gd name="T59" fmla="*/ 288 h 305"/>
                <a:gd name="T60" fmla="*/ 244 w 305"/>
                <a:gd name="T61" fmla="*/ 280 h 305"/>
                <a:gd name="T62" fmla="*/ 256 w 305"/>
                <a:gd name="T63" fmla="*/ 272 h 305"/>
                <a:gd name="T64" fmla="*/ 267 w 305"/>
                <a:gd name="T65" fmla="*/ 261 h 305"/>
                <a:gd name="T66" fmla="*/ 276 w 305"/>
                <a:gd name="T67" fmla="*/ 250 h 305"/>
                <a:gd name="T68" fmla="*/ 284 w 305"/>
                <a:gd name="T69" fmla="*/ 238 h 305"/>
                <a:gd name="T70" fmla="*/ 291 w 305"/>
                <a:gd name="T71" fmla="*/ 225 h 305"/>
                <a:gd name="T72" fmla="*/ 297 w 305"/>
                <a:gd name="T73" fmla="*/ 212 h 305"/>
                <a:gd name="T74" fmla="*/ 301 w 305"/>
                <a:gd name="T75" fmla="*/ 198 h 305"/>
                <a:gd name="T76" fmla="*/ 304 w 305"/>
                <a:gd name="T77" fmla="*/ 183 h 305"/>
                <a:gd name="T78" fmla="*/ 305 w 305"/>
                <a:gd name="T79" fmla="*/ 168 h 305"/>
                <a:gd name="T80" fmla="*/ 305 w 305"/>
                <a:gd name="T81" fmla="*/ 153 h 305"/>
                <a:gd name="T82" fmla="*/ 304 w 305"/>
                <a:gd name="T83" fmla="*/ 138 h 305"/>
                <a:gd name="T84" fmla="*/ 300 w 305"/>
                <a:gd name="T85" fmla="*/ 123 h 305"/>
                <a:gd name="T86" fmla="*/ 296 w 305"/>
                <a:gd name="T87" fmla="*/ 108 h 305"/>
                <a:gd name="T88" fmla="*/ 290 w 305"/>
                <a:gd name="T89" fmla="*/ 94 h 305"/>
                <a:gd name="T90" fmla="*/ 283 w 305"/>
                <a:gd name="T91" fmla="*/ 81 h 305"/>
                <a:gd name="T92" fmla="*/ 275 w 305"/>
                <a:gd name="T93" fmla="*/ 68 h 305"/>
                <a:gd name="T94" fmla="*/ 266 w 305"/>
                <a:gd name="T95" fmla="*/ 56 h 305"/>
                <a:gd name="T96" fmla="*/ 254 w 305"/>
                <a:gd name="T97" fmla="*/ 45 h 305"/>
                <a:gd name="T98" fmla="*/ 243 w 305"/>
                <a:gd name="T99" fmla="*/ 35 h 305"/>
                <a:gd name="T100" fmla="*/ 230 w 305"/>
                <a:gd name="T101" fmla="*/ 25 h 305"/>
                <a:gd name="T102" fmla="*/ 217 w 305"/>
                <a:gd name="T103" fmla="*/ 18 h 305"/>
                <a:gd name="T104" fmla="*/ 203 w 305"/>
                <a:gd name="T105" fmla="*/ 11 h 305"/>
                <a:gd name="T106" fmla="*/ 190 w 305"/>
                <a:gd name="T107" fmla="*/ 7 h 305"/>
                <a:gd name="T108" fmla="*/ 175 w 305"/>
                <a:gd name="T109" fmla="*/ 3 h 305"/>
                <a:gd name="T110" fmla="*/ 160 w 305"/>
                <a:gd name="T111" fmla="*/ 1 h 305"/>
                <a:gd name="T112" fmla="*/ 145 w 305"/>
                <a:gd name="T11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305">
                  <a:moveTo>
                    <a:pt x="145" y="0"/>
                  </a:moveTo>
                  <a:lnTo>
                    <a:pt x="114" y="3"/>
                  </a:lnTo>
                  <a:lnTo>
                    <a:pt x="86" y="13"/>
                  </a:lnTo>
                  <a:lnTo>
                    <a:pt x="61" y="26"/>
                  </a:lnTo>
                  <a:lnTo>
                    <a:pt x="39" y="45"/>
                  </a:lnTo>
                  <a:lnTo>
                    <a:pt x="21" y="68"/>
                  </a:lnTo>
                  <a:lnTo>
                    <a:pt x="9" y="93"/>
                  </a:lnTo>
                  <a:lnTo>
                    <a:pt x="1" y="122"/>
                  </a:lnTo>
                  <a:lnTo>
                    <a:pt x="0" y="153"/>
                  </a:lnTo>
                  <a:lnTo>
                    <a:pt x="1" y="168"/>
                  </a:lnTo>
                  <a:lnTo>
                    <a:pt x="4" y="183"/>
                  </a:lnTo>
                  <a:lnTo>
                    <a:pt x="9" y="198"/>
                  </a:lnTo>
                  <a:lnTo>
                    <a:pt x="15" y="212"/>
                  </a:lnTo>
                  <a:lnTo>
                    <a:pt x="21" y="225"/>
                  </a:lnTo>
                  <a:lnTo>
                    <a:pt x="30" y="238"/>
                  </a:lnTo>
                  <a:lnTo>
                    <a:pt x="40" y="250"/>
                  </a:lnTo>
                  <a:lnTo>
                    <a:pt x="50" y="261"/>
                  </a:lnTo>
                  <a:lnTo>
                    <a:pt x="62" y="272"/>
                  </a:lnTo>
                  <a:lnTo>
                    <a:pt x="74" y="280"/>
                  </a:lnTo>
                  <a:lnTo>
                    <a:pt x="88" y="288"/>
                  </a:lnTo>
                  <a:lnTo>
                    <a:pt x="102" y="294"/>
                  </a:lnTo>
                  <a:lnTo>
                    <a:pt x="116" y="299"/>
                  </a:lnTo>
                  <a:lnTo>
                    <a:pt x="131" y="303"/>
                  </a:lnTo>
                  <a:lnTo>
                    <a:pt x="146" y="304"/>
                  </a:lnTo>
                  <a:lnTo>
                    <a:pt x="161" y="305"/>
                  </a:lnTo>
                  <a:lnTo>
                    <a:pt x="176" y="304"/>
                  </a:lnTo>
                  <a:lnTo>
                    <a:pt x="191" y="303"/>
                  </a:lnTo>
                  <a:lnTo>
                    <a:pt x="205" y="299"/>
                  </a:lnTo>
                  <a:lnTo>
                    <a:pt x="218" y="294"/>
                  </a:lnTo>
                  <a:lnTo>
                    <a:pt x="232" y="288"/>
                  </a:lnTo>
                  <a:lnTo>
                    <a:pt x="244" y="280"/>
                  </a:lnTo>
                  <a:lnTo>
                    <a:pt x="256" y="272"/>
                  </a:lnTo>
                  <a:lnTo>
                    <a:pt x="267" y="261"/>
                  </a:lnTo>
                  <a:lnTo>
                    <a:pt x="276" y="250"/>
                  </a:lnTo>
                  <a:lnTo>
                    <a:pt x="284" y="238"/>
                  </a:lnTo>
                  <a:lnTo>
                    <a:pt x="291" y="225"/>
                  </a:lnTo>
                  <a:lnTo>
                    <a:pt x="297" y="212"/>
                  </a:lnTo>
                  <a:lnTo>
                    <a:pt x="301" y="198"/>
                  </a:lnTo>
                  <a:lnTo>
                    <a:pt x="304" y="183"/>
                  </a:lnTo>
                  <a:lnTo>
                    <a:pt x="305" y="168"/>
                  </a:lnTo>
                  <a:lnTo>
                    <a:pt x="305" y="153"/>
                  </a:lnTo>
                  <a:lnTo>
                    <a:pt x="304" y="138"/>
                  </a:lnTo>
                  <a:lnTo>
                    <a:pt x="300" y="123"/>
                  </a:lnTo>
                  <a:lnTo>
                    <a:pt x="296" y="108"/>
                  </a:lnTo>
                  <a:lnTo>
                    <a:pt x="290" y="94"/>
                  </a:lnTo>
                  <a:lnTo>
                    <a:pt x="283" y="81"/>
                  </a:lnTo>
                  <a:lnTo>
                    <a:pt x="275" y="68"/>
                  </a:lnTo>
                  <a:lnTo>
                    <a:pt x="266" y="56"/>
                  </a:lnTo>
                  <a:lnTo>
                    <a:pt x="254" y="45"/>
                  </a:lnTo>
                  <a:lnTo>
                    <a:pt x="243" y="35"/>
                  </a:lnTo>
                  <a:lnTo>
                    <a:pt x="230" y="25"/>
                  </a:lnTo>
                  <a:lnTo>
                    <a:pt x="217" y="18"/>
                  </a:lnTo>
                  <a:lnTo>
                    <a:pt x="203" y="11"/>
                  </a:lnTo>
                  <a:lnTo>
                    <a:pt x="190" y="7"/>
                  </a:lnTo>
                  <a:lnTo>
                    <a:pt x="175" y="3"/>
                  </a:lnTo>
                  <a:lnTo>
                    <a:pt x="160" y="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1464" y="2268"/>
              <a:ext cx="122" cy="122"/>
            </a:xfrm>
            <a:custGeom>
              <a:avLst/>
              <a:gdLst>
                <a:gd name="T0" fmla="*/ 129 w 244"/>
                <a:gd name="T1" fmla="*/ 244 h 244"/>
                <a:gd name="T2" fmla="*/ 116 w 244"/>
                <a:gd name="T3" fmla="*/ 243 h 244"/>
                <a:gd name="T4" fmla="*/ 105 w 244"/>
                <a:gd name="T5" fmla="*/ 242 h 244"/>
                <a:gd name="T6" fmla="*/ 92 w 244"/>
                <a:gd name="T7" fmla="*/ 239 h 244"/>
                <a:gd name="T8" fmla="*/ 81 w 244"/>
                <a:gd name="T9" fmla="*/ 235 h 244"/>
                <a:gd name="T10" fmla="*/ 70 w 244"/>
                <a:gd name="T11" fmla="*/ 230 h 244"/>
                <a:gd name="T12" fmla="*/ 60 w 244"/>
                <a:gd name="T13" fmla="*/ 224 h 244"/>
                <a:gd name="T14" fmla="*/ 49 w 244"/>
                <a:gd name="T15" fmla="*/ 217 h 244"/>
                <a:gd name="T16" fmla="*/ 40 w 244"/>
                <a:gd name="T17" fmla="*/ 209 h 244"/>
                <a:gd name="T18" fmla="*/ 32 w 244"/>
                <a:gd name="T19" fmla="*/ 199 h 244"/>
                <a:gd name="T20" fmla="*/ 24 w 244"/>
                <a:gd name="T21" fmla="*/ 190 h 244"/>
                <a:gd name="T22" fmla="*/ 17 w 244"/>
                <a:gd name="T23" fmla="*/ 180 h 244"/>
                <a:gd name="T24" fmla="*/ 11 w 244"/>
                <a:gd name="T25" fmla="*/ 168 h 244"/>
                <a:gd name="T26" fmla="*/ 7 w 244"/>
                <a:gd name="T27" fmla="*/ 158 h 244"/>
                <a:gd name="T28" fmla="*/ 3 w 244"/>
                <a:gd name="T29" fmla="*/ 146 h 244"/>
                <a:gd name="T30" fmla="*/ 1 w 244"/>
                <a:gd name="T31" fmla="*/ 134 h 244"/>
                <a:gd name="T32" fmla="*/ 0 w 244"/>
                <a:gd name="T33" fmla="*/ 122 h 244"/>
                <a:gd name="T34" fmla="*/ 1 w 244"/>
                <a:gd name="T35" fmla="*/ 98 h 244"/>
                <a:gd name="T36" fmla="*/ 7 w 244"/>
                <a:gd name="T37" fmla="*/ 75 h 244"/>
                <a:gd name="T38" fmla="*/ 16 w 244"/>
                <a:gd name="T39" fmla="*/ 54 h 244"/>
                <a:gd name="T40" fmla="*/ 31 w 244"/>
                <a:gd name="T41" fmla="*/ 36 h 244"/>
                <a:gd name="T42" fmla="*/ 39 w 244"/>
                <a:gd name="T43" fmla="*/ 28 h 244"/>
                <a:gd name="T44" fmla="*/ 48 w 244"/>
                <a:gd name="T45" fmla="*/ 21 h 244"/>
                <a:gd name="T46" fmla="*/ 58 w 244"/>
                <a:gd name="T47" fmla="*/ 14 h 244"/>
                <a:gd name="T48" fmla="*/ 69 w 244"/>
                <a:gd name="T49" fmla="*/ 9 h 244"/>
                <a:gd name="T50" fmla="*/ 80 w 244"/>
                <a:gd name="T51" fmla="*/ 6 h 244"/>
                <a:gd name="T52" fmla="*/ 91 w 244"/>
                <a:gd name="T53" fmla="*/ 2 h 244"/>
                <a:gd name="T54" fmla="*/ 103 w 244"/>
                <a:gd name="T55" fmla="*/ 1 h 244"/>
                <a:gd name="T56" fmla="*/ 115 w 244"/>
                <a:gd name="T57" fmla="*/ 0 h 244"/>
                <a:gd name="T58" fmla="*/ 126 w 244"/>
                <a:gd name="T59" fmla="*/ 1 h 244"/>
                <a:gd name="T60" fmla="*/ 139 w 244"/>
                <a:gd name="T61" fmla="*/ 2 h 244"/>
                <a:gd name="T62" fmla="*/ 151 w 244"/>
                <a:gd name="T63" fmla="*/ 6 h 244"/>
                <a:gd name="T64" fmla="*/ 162 w 244"/>
                <a:gd name="T65" fmla="*/ 9 h 244"/>
                <a:gd name="T66" fmla="*/ 172 w 244"/>
                <a:gd name="T67" fmla="*/ 14 h 244"/>
                <a:gd name="T68" fmla="*/ 184 w 244"/>
                <a:gd name="T69" fmla="*/ 21 h 244"/>
                <a:gd name="T70" fmla="*/ 194 w 244"/>
                <a:gd name="T71" fmla="*/ 28 h 244"/>
                <a:gd name="T72" fmla="*/ 204 w 244"/>
                <a:gd name="T73" fmla="*/ 36 h 244"/>
                <a:gd name="T74" fmla="*/ 212 w 244"/>
                <a:gd name="T75" fmla="*/ 45 h 244"/>
                <a:gd name="T76" fmla="*/ 220 w 244"/>
                <a:gd name="T77" fmla="*/ 54 h 244"/>
                <a:gd name="T78" fmla="*/ 227 w 244"/>
                <a:gd name="T79" fmla="*/ 65 h 244"/>
                <a:gd name="T80" fmla="*/ 232 w 244"/>
                <a:gd name="T81" fmla="*/ 75 h 244"/>
                <a:gd name="T82" fmla="*/ 237 w 244"/>
                <a:gd name="T83" fmla="*/ 86 h 244"/>
                <a:gd name="T84" fmla="*/ 240 w 244"/>
                <a:gd name="T85" fmla="*/ 98 h 244"/>
                <a:gd name="T86" fmla="*/ 243 w 244"/>
                <a:gd name="T87" fmla="*/ 111 h 244"/>
                <a:gd name="T88" fmla="*/ 244 w 244"/>
                <a:gd name="T89" fmla="*/ 122 h 244"/>
                <a:gd name="T90" fmla="*/ 243 w 244"/>
                <a:gd name="T91" fmla="*/ 146 h 244"/>
                <a:gd name="T92" fmla="*/ 237 w 244"/>
                <a:gd name="T93" fmla="*/ 169 h 244"/>
                <a:gd name="T94" fmla="*/ 227 w 244"/>
                <a:gd name="T95" fmla="*/ 190 h 244"/>
                <a:gd name="T96" fmla="*/ 213 w 244"/>
                <a:gd name="T97" fmla="*/ 209 h 244"/>
                <a:gd name="T98" fmla="*/ 196 w 244"/>
                <a:gd name="T99" fmla="*/ 224 h 244"/>
                <a:gd name="T100" fmla="*/ 176 w 244"/>
                <a:gd name="T101" fmla="*/ 235 h 244"/>
                <a:gd name="T102" fmla="*/ 153 w 244"/>
                <a:gd name="T103" fmla="*/ 242 h 244"/>
                <a:gd name="T104" fmla="*/ 129 w 244"/>
                <a:gd name="T10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" h="244">
                  <a:moveTo>
                    <a:pt x="129" y="244"/>
                  </a:moveTo>
                  <a:lnTo>
                    <a:pt x="116" y="243"/>
                  </a:lnTo>
                  <a:lnTo>
                    <a:pt x="105" y="242"/>
                  </a:lnTo>
                  <a:lnTo>
                    <a:pt x="92" y="239"/>
                  </a:lnTo>
                  <a:lnTo>
                    <a:pt x="81" y="235"/>
                  </a:lnTo>
                  <a:lnTo>
                    <a:pt x="70" y="230"/>
                  </a:lnTo>
                  <a:lnTo>
                    <a:pt x="60" y="224"/>
                  </a:lnTo>
                  <a:lnTo>
                    <a:pt x="49" y="217"/>
                  </a:lnTo>
                  <a:lnTo>
                    <a:pt x="40" y="209"/>
                  </a:lnTo>
                  <a:lnTo>
                    <a:pt x="32" y="199"/>
                  </a:lnTo>
                  <a:lnTo>
                    <a:pt x="24" y="190"/>
                  </a:lnTo>
                  <a:lnTo>
                    <a:pt x="17" y="180"/>
                  </a:lnTo>
                  <a:lnTo>
                    <a:pt x="11" y="168"/>
                  </a:lnTo>
                  <a:lnTo>
                    <a:pt x="7" y="158"/>
                  </a:lnTo>
                  <a:lnTo>
                    <a:pt x="3" y="146"/>
                  </a:lnTo>
                  <a:lnTo>
                    <a:pt x="1" y="134"/>
                  </a:lnTo>
                  <a:lnTo>
                    <a:pt x="0" y="122"/>
                  </a:lnTo>
                  <a:lnTo>
                    <a:pt x="1" y="98"/>
                  </a:lnTo>
                  <a:lnTo>
                    <a:pt x="7" y="75"/>
                  </a:lnTo>
                  <a:lnTo>
                    <a:pt x="16" y="54"/>
                  </a:lnTo>
                  <a:lnTo>
                    <a:pt x="31" y="36"/>
                  </a:lnTo>
                  <a:lnTo>
                    <a:pt x="39" y="28"/>
                  </a:lnTo>
                  <a:lnTo>
                    <a:pt x="48" y="21"/>
                  </a:lnTo>
                  <a:lnTo>
                    <a:pt x="58" y="14"/>
                  </a:lnTo>
                  <a:lnTo>
                    <a:pt x="69" y="9"/>
                  </a:lnTo>
                  <a:lnTo>
                    <a:pt x="80" y="6"/>
                  </a:lnTo>
                  <a:lnTo>
                    <a:pt x="91" y="2"/>
                  </a:lnTo>
                  <a:lnTo>
                    <a:pt x="103" y="1"/>
                  </a:lnTo>
                  <a:lnTo>
                    <a:pt x="115" y="0"/>
                  </a:lnTo>
                  <a:lnTo>
                    <a:pt x="126" y="1"/>
                  </a:lnTo>
                  <a:lnTo>
                    <a:pt x="139" y="2"/>
                  </a:lnTo>
                  <a:lnTo>
                    <a:pt x="151" y="6"/>
                  </a:lnTo>
                  <a:lnTo>
                    <a:pt x="162" y="9"/>
                  </a:lnTo>
                  <a:lnTo>
                    <a:pt x="172" y="14"/>
                  </a:lnTo>
                  <a:lnTo>
                    <a:pt x="184" y="21"/>
                  </a:lnTo>
                  <a:lnTo>
                    <a:pt x="194" y="28"/>
                  </a:lnTo>
                  <a:lnTo>
                    <a:pt x="204" y="36"/>
                  </a:lnTo>
                  <a:lnTo>
                    <a:pt x="212" y="45"/>
                  </a:lnTo>
                  <a:lnTo>
                    <a:pt x="220" y="54"/>
                  </a:lnTo>
                  <a:lnTo>
                    <a:pt x="227" y="65"/>
                  </a:lnTo>
                  <a:lnTo>
                    <a:pt x="232" y="75"/>
                  </a:lnTo>
                  <a:lnTo>
                    <a:pt x="237" y="86"/>
                  </a:lnTo>
                  <a:lnTo>
                    <a:pt x="240" y="98"/>
                  </a:lnTo>
                  <a:lnTo>
                    <a:pt x="243" y="111"/>
                  </a:lnTo>
                  <a:lnTo>
                    <a:pt x="244" y="122"/>
                  </a:lnTo>
                  <a:lnTo>
                    <a:pt x="243" y="146"/>
                  </a:lnTo>
                  <a:lnTo>
                    <a:pt x="237" y="169"/>
                  </a:lnTo>
                  <a:lnTo>
                    <a:pt x="227" y="190"/>
                  </a:lnTo>
                  <a:lnTo>
                    <a:pt x="213" y="209"/>
                  </a:lnTo>
                  <a:lnTo>
                    <a:pt x="196" y="224"/>
                  </a:lnTo>
                  <a:lnTo>
                    <a:pt x="176" y="235"/>
                  </a:lnTo>
                  <a:lnTo>
                    <a:pt x="153" y="242"/>
                  </a:lnTo>
                  <a:lnTo>
                    <a:pt x="129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2051" y="2228"/>
              <a:ext cx="202" cy="202"/>
            </a:xfrm>
            <a:custGeom>
              <a:avLst/>
              <a:gdLst>
                <a:gd name="T0" fmla="*/ 171 w 406"/>
                <a:gd name="T1" fmla="*/ 2 h 406"/>
                <a:gd name="T2" fmla="*/ 132 w 406"/>
                <a:gd name="T3" fmla="*/ 10 h 406"/>
                <a:gd name="T4" fmla="*/ 96 w 406"/>
                <a:gd name="T5" fmla="*/ 25 h 406"/>
                <a:gd name="T6" fmla="*/ 65 w 406"/>
                <a:gd name="T7" fmla="*/ 47 h 406"/>
                <a:gd name="T8" fmla="*/ 40 w 406"/>
                <a:gd name="T9" fmla="*/ 74 h 406"/>
                <a:gd name="T10" fmla="*/ 19 w 406"/>
                <a:gd name="T11" fmla="*/ 106 h 406"/>
                <a:gd name="T12" fmla="*/ 6 w 406"/>
                <a:gd name="T13" fmla="*/ 143 h 406"/>
                <a:gd name="T14" fmla="*/ 0 w 406"/>
                <a:gd name="T15" fmla="*/ 182 h 406"/>
                <a:gd name="T16" fmla="*/ 3 w 406"/>
                <a:gd name="T17" fmla="*/ 223 h 406"/>
                <a:gd name="T18" fmla="*/ 12 w 406"/>
                <a:gd name="T19" fmla="*/ 262 h 406"/>
                <a:gd name="T20" fmla="*/ 29 w 406"/>
                <a:gd name="T21" fmla="*/ 299 h 406"/>
                <a:gd name="T22" fmla="*/ 53 w 406"/>
                <a:gd name="T23" fmla="*/ 332 h 406"/>
                <a:gd name="T24" fmla="*/ 83 w 406"/>
                <a:gd name="T25" fmla="*/ 361 h 406"/>
                <a:gd name="T26" fmla="*/ 117 w 406"/>
                <a:gd name="T27" fmla="*/ 383 h 406"/>
                <a:gd name="T28" fmla="*/ 155 w 406"/>
                <a:gd name="T29" fmla="*/ 398 h 406"/>
                <a:gd name="T30" fmla="*/ 194 w 406"/>
                <a:gd name="T31" fmla="*/ 405 h 406"/>
                <a:gd name="T32" fmla="*/ 234 w 406"/>
                <a:gd name="T33" fmla="*/ 405 h 406"/>
                <a:gd name="T34" fmla="*/ 273 w 406"/>
                <a:gd name="T35" fmla="*/ 398 h 406"/>
                <a:gd name="T36" fmla="*/ 308 w 406"/>
                <a:gd name="T37" fmla="*/ 383 h 406"/>
                <a:gd name="T38" fmla="*/ 340 w 406"/>
                <a:gd name="T39" fmla="*/ 361 h 406"/>
                <a:gd name="T40" fmla="*/ 367 w 406"/>
                <a:gd name="T41" fmla="*/ 332 h 406"/>
                <a:gd name="T42" fmla="*/ 387 w 406"/>
                <a:gd name="T43" fmla="*/ 299 h 406"/>
                <a:gd name="T44" fmla="*/ 401 w 406"/>
                <a:gd name="T45" fmla="*/ 262 h 406"/>
                <a:gd name="T46" fmla="*/ 406 w 406"/>
                <a:gd name="T47" fmla="*/ 223 h 406"/>
                <a:gd name="T48" fmla="*/ 404 w 406"/>
                <a:gd name="T49" fmla="*/ 184 h 406"/>
                <a:gd name="T50" fmla="*/ 394 w 406"/>
                <a:gd name="T51" fmla="*/ 144 h 406"/>
                <a:gd name="T52" fmla="*/ 377 w 406"/>
                <a:gd name="T53" fmla="*/ 108 h 406"/>
                <a:gd name="T54" fmla="*/ 353 w 406"/>
                <a:gd name="T55" fmla="*/ 74 h 406"/>
                <a:gd name="T56" fmla="*/ 323 w 406"/>
                <a:gd name="T57" fmla="*/ 45 h 406"/>
                <a:gd name="T58" fmla="*/ 290 w 406"/>
                <a:gd name="T59" fmla="*/ 23 h 406"/>
                <a:gd name="T60" fmla="*/ 252 w 406"/>
                <a:gd name="T61" fmla="*/ 8 h 406"/>
                <a:gd name="T62" fmla="*/ 212 w 406"/>
                <a:gd name="T63" fmla="*/ 2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6" h="406">
                  <a:moveTo>
                    <a:pt x="192" y="0"/>
                  </a:moveTo>
                  <a:lnTo>
                    <a:pt x="171" y="2"/>
                  </a:lnTo>
                  <a:lnTo>
                    <a:pt x="151" y="5"/>
                  </a:lnTo>
                  <a:lnTo>
                    <a:pt x="132" y="10"/>
                  </a:lnTo>
                  <a:lnTo>
                    <a:pt x="113" y="17"/>
                  </a:lnTo>
                  <a:lnTo>
                    <a:pt x="96" y="25"/>
                  </a:lnTo>
                  <a:lnTo>
                    <a:pt x="80" y="35"/>
                  </a:lnTo>
                  <a:lnTo>
                    <a:pt x="65" y="47"/>
                  </a:lnTo>
                  <a:lnTo>
                    <a:pt x="51" y="60"/>
                  </a:lnTo>
                  <a:lnTo>
                    <a:pt x="40" y="74"/>
                  </a:lnTo>
                  <a:lnTo>
                    <a:pt x="28" y="90"/>
                  </a:lnTo>
                  <a:lnTo>
                    <a:pt x="19" y="106"/>
                  </a:lnTo>
                  <a:lnTo>
                    <a:pt x="12" y="125"/>
                  </a:lnTo>
                  <a:lnTo>
                    <a:pt x="6" y="143"/>
                  </a:lnTo>
                  <a:lnTo>
                    <a:pt x="2" y="163"/>
                  </a:lnTo>
                  <a:lnTo>
                    <a:pt x="0" y="182"/>
                  </a:lnTo>
                  <a:lnTo>
                    <a:pt x="0" y="203"/>
                  </a:lnTo>
                  <a:lnTo>
                    <a:pt x="3" y="223"/>
                  </a:lnTo>
                  <a:lnTo>
                    <a:pt x="6" y="243"/>
                  </a:lnTo>
                  <a:lnTo>
                    <a:pt x="12" y="262"/>
                  </a:lnTo>
                  <a:lnTo>
                    <a:pt x="20" y="280"/>
                  </a:lnTo>
                  <a:lnTo>
                    <a:pt x="29" y="299"/>
                  </a:lnTo>
                  <a:lnTo>
                    <a:pt x="40" y="316"/>
                  </a:lnTo>
                  <a:lnTo>
                    <a:pt x="53" y="332"/>
                  </a:lnTo>
                  <a:lnTo>
                    <a:pt x="67" y="347"/>
                  </a:lnTo>
                  <a:lnTo>
                    <a:pt x="83" y="361"/>
                  </a:lnTo>
                  <a:lnTo>
                    <a:pt x="99" y="373"/>
                  </a:lnTo>
                  <a:lnTo>
                    <a:pt x="117" y="383"/>
                  </a:lnTo>
                  <a:lnTo>
                    <a:pt x="135" y="391"/>
                  </a:lnTo>
                  <a:lnTo>
                    <a:pt x="155" y="398"/>
                  </a:lnTo>
                  <a:lnTo>
                    <a:pt x="174" y="402"/>
                  </a:lnTo>
                  <a:lnTo>
                    <a:pt x="194" y="405"/>
                  </a:lnTo>
                  <a:lnTo>
                    <a:pt x="215" y="406"/>
                  </a:lnTo>
                  <a:lnTo>
                    <a:pt x="234" y="405"/>
                  </a:lnTo>
                  <a:lnTo>
                    <a:pt x="254" y="402"/>
                  </a:lnTo>
                  <a:lnTo>
                    <a:pt x="273" y="398"/>
                  </a:lnTo>
                  <a:lnTo>
                    <a:pt x="292" y="391"/>
                  </a:lnTo>
                  <a:lnTo>
                    <a:pt x="308" y="383"/>
                  </a:lnTo>
                  <a:lnTo>
                    <a:pt x="325" y="373"/>
                  </a:lnTo>
                  <a:lnTo>
                    <a:pt x="340" y="361"/>
                  </a:lnTo>
                  <a:lnTo>
                    <a:pt x="354" y="347"/>
                  </a:lnTo>
                  <a:lnTo>
                    <a:pt x="367" y="332"/>
                  </a:lnTo>
                  <a:lnTo>
                    <a:pt x="378" y="316"/>
                  </a:lnTo>
                  <a:lnTo>
                    <a:pt x="387" y="299"/>
                  </a:lnTo>
                  <a:lnTo>
                    <a:pt x="396" y="280"/>
                  </a:lnTo>
                  <a:lnTo>
                    <a:pt x="401" y="262"/>
                  </a:lnTo>
                  <a:lnTo>
                    <a:pt x="405" y="243"/>
                  </a:lnTo>
                  <a:lnTo>
                    <a:pt x="406" y="223"/>
                  </a:lnTo>
                  <a:lnTo>
                    <a:pt x="406" y="203"/>
                  </a:lnTo>
                  <a:lnTo>
                    <a:pt x="404" y="184"/>
                  </a:lnTo>
                  <a:lnTo>
                    <a:pt x="400" y="163"/>
                  </a:lnTo>
                  <a:lnTo>
                    <a:pt x="394" y="144"/>
                  </a:lnTo>
                  <a:lnTo>
                    <a:pt x="386" y="126"/>
                  </a:lnTo>
                  <a:lnTo>
                    <a:pt x="377" y="108"/>
                  </a:lnTo>
                  <a:lnTo>
                    <a:pt x="367" y="90"/>
                  </a:lnTo>
                  <a:lnTo>
                    <a:pt x="353" y="74"/>
                  </a:lnTo>
                  <a:lnTo>
                    <a:pt x="339" y="59"/>
                  </a:lnTo>
                  <a:lnTo>
                    <a:pt x="323" y="45"/>
                  </a:lnTo>
                  <a:lnTo>
                    <a:pt x="307" y="34"/>
                  </a:lnTo>
                  <a:lnTo>
                    <a:pt x="290" y="23"/>
                  </a:lnTo>
                  <a:lnTo>
                    <a:pt x="271" y="15"/>
                  </a:lnTo>
                  <a:lnTo>
                    <a:pt x="252" y="8"/>
                  </a:lnTo>
                  <a:lnTo>
                    <a:pt x="232" y="4"/>
                  </a:lnTo>
                  <a:lnTo>
                    <a:pt x="212" y="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2066" y="2243"/>
              <a:ext cx="172" cy="172"/>
            </a:xfrm>
            <a:custGeom>
              <a:avLst/>
              <a:gdLst>
                <a:gd name="T0" fmla="*/ 182 w 346"/>
                <a:gd name="T1" fmla="*/ 346 h 346"/>
                <a:gd name="T2" fmla="*/ 165 w 346"/>
                <a:gd name="T3" fmla="*/ 345 h 346"/>
                <a:gd name="T4" fmla="*/ 148 w 346"/>
                <a:gd name="T5" fmla="*/ 343 h 346"/>
                <a:gd name="T6" fmla="*/ 132 w 346"/>
                <a:gd name="T7" fmla="*/ 338 h 346"/>
                <a:gd name="T8" fmla="*/ 116 w 346"/>
                <a:gd name="T9" fmla="*/ 332 h 346"/>
                <a:gd name="T10" fmla="*/ 101 w 346"/>
                <a:gd name="T11" fmla="*/ 325 h 346"/>
                <a:gd name="T12" fmla="*/ 86 w 346"/>
                <a:gd name="T13" fmla="*/ 317 h 346"/>
                <a:gd name="T14" fmla="*/ 72 w 346"/>
                <a:gd name="T15" fmla="*/ 307 h 346"/>
                <a:gd name="T16" fmla="*/ 58 w 346"/>
                <a:gd name="T17" fmla="*/ 295 h 346"/>
                <a:gd name="T18" fmla="*/ 45 w 346"/>
                <a:gd name="T19" fmla="*/ 283 h 346"/>
                <a:gd name="T20" fmla="*/ 35 w 346"/>
                <a:gd name="T21" fmla="*/ 269 h 346"/>
                <a:gd name="T22" fmla="*/ 26 w 346"/>
                <a:gd name="T23" fmla="*/ 255 h 346"/>
                <a:gd name="T24" fmla="*/ 18 w 346"/>
                <a:gd name="T25" fmla="*/ 239 h 346"/>
                <a:gd name="T26" fmla="*/ 11 w 346"/>
                <a:gd name="T27" fmla="*/ 224 h 346"/>
                <a:gd name="T28" fmla="*/ 5 w 346"/>
                <a:gd name="T29" fmla="*/ 207 h 346"/>
                <a:gd name="T30" fmla="*/ 2 w 346"/>
                <a:gd name="T31" fmla="*/ 190 h 346"/>
                <a:gd name="T32" fmla="*/ 0 w 346"/>
                <a:gd name="T33" fmla="*/ 173 h 346"/>
                <a:gd name="T34" fmla="*/ 0 w 346"/>
                <a:gd name="T35" fmla="*/ 156 h 346"/>
                <a:gd name="T36" fmla="*/ 2 w 346"/>
                <a:gd name="T37" fmla="*/ 139 h 346"/>
                <a:gd name="T38" fmla="*/ 5 w 346"/>
                <a:gd name="T39" fmla="*/ 122 h 346"/>
                <a:gd name="T40" fmla="*/ 10 w 346"/>
                <a:gd name="T41" fmla="*/ 106 h 346"/>
                <a:gd name="T42" fmla="*/ 17 w 346"/>
                <a:gd name="T43" fmla="*/ 91 h 346"/>
                <a:gd name="T44" fmla="*/ 23 w 346"/>
                <a:gd name="T45" fmla="*/ 78 h 346"/>
                <a:gd name="T46" fmla="*/ 34 w 346"/>
                <a:gd name="T47" fmla="*/ 64 h 346"/>
                <a:gd name="T48" fmla="*/ 44 w 346"/>
                <a:gd name="T49" fmla="*/ 51 h 346"/>
                <a:gd name="T50" fmla="*/ 57 w 346"/>
                <a:gd name="T51" fmla="*/ 40 h 346"/>
                <a:gd name="T52" fmla="*/ 69 w 346"/>
                <a:gd name="T53" fmla="*/ 29 h 346"/>
                <a:gd name="T54" fmla="*/ 83 w 346"/>
                <a:gd name="T55" fmla="*/ 21 h 346"/>
                <a:gd name="T56" fmla="*/ 98 w 346"/>
                <a:gd name="T57" fmla="*/ 13 h 346"/>
                <a:gd name="T58" fmla="*/ 114 w 346"/>
                <a:gd name="T59" fmla="*/ 8 h 346"/>
                <a:gd name="T60" fmla="*/ 131 w 346"/>
                <a:gd name="T61" fmla="*/ 4 h 346"/>
                <a:gd name="T62" fmla="*/ 147 w 346"/>
                <a:gd name="T63" fmla="*/ 2 h 346"/>
                <a:gd name="T64" fmla="*/ 164 w 346"/>
                <a:gd name="T65" fmla="*/ 0 h 346"/>
                <a:gd name="T66" fmla="*/ 181 w 346"/>
                <a:gd name="T67" fmla="*/ 2 h 346"/>
                <a:gd name="T68" fmla="*/ 199 w 346"/>
                <a:gd name="T69" fmla="*/ 4 h 346"/>
                <a:gd name="T70" fmla="*/ 215 w 346"/>
                <a:gd name="T71" fmla="*/ 8 h 346"/>
                <a:gd name="T72" fmla="*/ 231 w 346"/>
                <a:gd name="T73" fmla="*/ 13 h 346"/>
                <a:gd name="T74" fmla="*/ 246 w 346"/>
                <a:gd name="T75" fmla="*/ 21 h 346"/>
                <a:gd name="T76" fmla="*/ 261 w 346"/>
                <a:gd name="T77" fmla="*/ 29 h 346"/>
                <a:gd name="T78" fmla="*/ 275 w 346"/>
                <a:gd name="T79" fmla="*/ 40 h 346"/>
                <a:gd name="T80" fmla="*/ 288 w 346"/>
                <a:gd name="T81" fmla="*/ 51 h 346"/>
                <a:gd name="T82" fmla="*/ 301 w 346"/>
                <a:gd name="T83" fmla="*/ 64 h 346"/>
                <a:gd name="T84" fmla="*/ 311 w 346"/>
                <a:gd name="T85" fmla="*/ 78 h 346"/>
                <a:gd name="T86" fmla="*/ 321 w 346"/>
                <a:gd name="T87" fmla="*/ 91 h 346"/>
                <a:gd name="T88" fmla="*/ 329 w 346"/>
                <a:gd name="T89" fmla="*/ 106 h 346"/>
                <a:gd name="T90" fmla="*/ 336 w 346"/>
                <a:gd name="T91" fmla="*/ 122 h 346"/>
                <a:gd name="T92" fmla="*/ 340 w 346"/>
                <a:gd name="T93" fmla="*/ 139 h 346"/>
                <a:gd name="T94" fmla="*/ 344 w 346"/>
                <a:gd name="T95" fmla="*/ 156 h 346"/>
                <a:gd name="T96" fmla="*/ 346 w 346"/>
                <a:gd name="T97" fmla="*/ 173 h 346"/>
                <a:gd name="T98" fmla="*/ 344 w 346"/>
                <a:gd name="T99" fmla="*/ 208 h 346"/>
                <a:gd name="T100" fmla="*/ 336 w 346"/>
                <a:gd name="T101" fmla="*/ 240 h 346"/>
                <a:gd name="T102" fmla="*/ 322 w 346"/>
                <a:gd name="T103" fmla="*/ 270 h 346"/>
                <a:gd name="T104" fmla="*/ 302 w 346"/>
                <a:gd name="T105" fmla="*/ 295 h 346"/>
                <a:gd name="T106" fmla="*/ 277 w 346"/>
                <a:gd name="T107" fmla="*/ 316 h 346"/>
                <a:gd name="T108" fmla="*/ 249 w 346"/>
                <a:gd name="T109" fmla="*/ 332 h 346"/>
                <a:gd name="T110" fmla="*/ 217 w 346"/>
                <a:gd name="T111" fmla="*/ 343 h 346"/>
                <a:gd name="T112" fmla="*/ 182 w 346"/>
                <a:gd name="T113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6" h="346">
                  <a:moveTo>
                    <a:pt x="182" y="346"/>
                  </a:moveTo>
                  <a:lnTo>
                    <a:pt x="165" y="345"/>
                  </a:lnTo>
                  <a:lnTo>
                    <a:pt x="148" y="343"/>
                  </a:lnTo>
                  <a:lnTo>
                    <a:pt x="132" y="338"/>
                  </a:lnTo>
                  <a:lnTo>
                    <a:pt x="116" y="332"/>
                  </a:lnTo>
                  <a:lnTo>
                    <a:pt x="101" y="325"/>
                  </a:lnTo>
                  <a:lnTo>
                    <a:pt x="86" y="317"/>
                  </a:lnTo>
                  <a:lnTo>
                    <a:pt x="72" y="307"/>
                  </a:lnTo>
                  <a:lnTo>
                    <a:pt x="58" y="295"/>
                  </a:lnTo>
                  <a:lnTo>
                    <a:pt x="45" y="283"/>
                  </a:lnTo>
                  <a:lnTo>
                    <a:pt x="35" y="269"/>
                  </a:lnTo>
                  <a:lnTo>
                    <a:pt x="26" y="255"/>
                  </a:lnTo>
                  <a:lnTo>
                    <a:pt x="18" y="239"/>
                  </a:lnTo>
                  <a:lnTo>
                    <a:pt x="11" y="224"/>
                  </a:lnTo>
                  <a:lnTo>
                    <a:pt x="5" y="207"/>
                  </a:lnTo>
                  <a:lnTo>
                    <a:pt x="2" y="190"/>
                  </a:lnTo>
                  <a:lnTo>
                    <a:pt x="0" y="173"/>
                  </a:lnTo>
                  <a:lnTo>
                    <a:pt x="0" y="156"/>
                  </a:lnTo>
                  <a:lnTo>
                    <a:pt x="2" y="139"/>
                  </a:lnTo>
                  <a:lnTo>
                    <a:pt x="5" y="122"/>
                  </a:lnTo>
                  <a:lnTo>
                    <a:pt x="10" y="106"/>
                  </a:lnTo>
                  <a:lnTo>
                    <a:pt x="17" y="91"/>
                  </a:lnTo>
                  <a:lnTo>
                    <a:pt x="23" y="78"/>
                  </a:lnTo>
                  <a:lnTo>
                    <a:pt x="34" y="64"/>
                  </a:lnTo>
                  <a:lnTo>
                    <a:pt x="44" y="51"/>
                  </a:lnTo>
                  <a:lnTo>
                    <a:pt x="57" y="40"/>
                  </a:lnTo>
                  <a:lnTo>
                    <a:pt x="69" y="29"/>
                  </a:lnTo>
                  <a:lnTo>
                    <a:pt x="83" y="21"/>
                  </a:lnTo>
                  <a:lnTo>
                    <a:pt x="98" y="13"/>
                  </a:lnTo>
                  <a:lnTo>
                    <a:pt x="114" y="8"/>
                  </a:lnTo>
                  <a:lnTo>
                    <a:pt x="131" y="4"/>
                  </a:lnTo>
                  <a:lnTo>
                    <a:pt x="147" y="2"/>
                  </a:lnTo>
                  <a:lnTo>
                    <a:pt x="164" y="0"/>
                  </a:lnTo>
                  <a:lnTo>
                    <a:pt x="181" y="2"/>
                  </a:lnTo>
                  <a:lnTo>
                    <a:pt x="199" y="4"/>
                  </a:lnTo>
                  <a:lnTo>
                    <a:pt x="215" y="8"/>
                  </a:lnTo>
                  <a:lnTo>
                    <a:pt x="231" y="13"/>
                  </a:lnTo>
                  <a:lnTo>
                    <a:pt x="246" y="21"/>
                  </a:lnTo>
                  <a:lnTo>
                    <a:pt x="261" y="29"/>
                  </a:lnTo>
                  <a:lnTo>
                    <a:pt x="275" y="40"/>
                  </a:lnTo>
                  <a:lnTo>
                    <a:pt x="288" y="51"/>
                  </a:lnTo>
                  <a:lnTo>
                    <a:pt x="301" y="64"/>
                  </a:lnTo>
                  <a:lnTo>
                    <a:pt x="311" y="78"/>
                  </a:lnTo>
                  <a:lnTo>
                    <a:pt x="321" y="91"/>
                  </a:lnTo>
                  <a:lnTo>
                    <a:pt x="329" y="106"/>
                  </a:lnTo>
                  <a:lnTo>
                    <a:pt x="336" y="122"/>
                  </a:lnTo>
                  <a:lnTo>
                    <a:pt x="340" y="139"/>
                  </a:lnTo>
                  <a:lnTo>
                    <a:pt x="344" y="156"/>
                  </a:lnTo>
                  <a:lnTo>
                    <a:pt x="346" y="173"/>
                  </a:lnTo>
                  <a:lnTo>
                    <a:pt x="344" y="208"/>
                  </a:lnTo>
                  <a:lnTo>
                    <a:pt x="336" y="240"/>
                  </a:lnTo>
                  <a:lnTo>
                    <a:pt x="322" y="270"/>
                  </a:lnTo>
                  <a:lnTo>
                    <a:pt x="302" y="295"/>
                  </a:lnTo>
                  <a:lnTo>
                    <a:pt x="277" y="316"/>
                  </a:lnTo>
                  <a:lnTo>
                    <a:pt x="249" y="332"/>
                  </a:lnTo>
                  <a:lnTo>
                    <a:pt x="217" y="343"/>
                  </a:lnTo>
                  <a:lnTo>
                    <a:pt x="182" y="3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2075" y="2252"/>
              <a:ext cx="153" cy="153"/>
            </a:xfrm>
            <a:custGeom>
              <a:avLst/>
              <a:gdLst>
                <a:gd name="T0" fmla="*/ 145 w 305"/>
                <a:gd name="T1" fmla="*/ 0 h 305"/>
                <a:gd name="T2" fmla="*/ 114 w 305"/>
                <a:gd name="T3" fmla="*/ 3 h 305"/>
                <a:gd name="T4" fmla="*/ 86 w 305"/>
                <a:gd name="T5" fmla="*/ 13 h 305"/>
                <a:gd name="T6" fmla="*/ 61 w 305"/>
                <a:gd name="T7" fmla="*/ 26 h 305"/>
                <a:gd name="T8" fmla="*/ 39 w 305"/>
                <a:gd name="T9" fmla="*/ 45 h 305"/>
                <a:gd name="T10" fmla="*/ 22 w 305"/>
                <a:gd name="T11" fmla="*/ 68 h 305"/>
                <a:gd name="T12" fmla="*/ 9 w 305"/>
                <a:gd name="T13" fmla="*/ 93 h 305"/>
                <a:gd name="T14" fmla="*/ 1 w 305"/>
                <a:gd name="T15" fmla="*/ 122 h 305"/>
                <a:gd name="T16" fmla="*/ 0 w 305"/>
                <a:gd name="T17" fmla="*/ 153 h 305"/>
                <a:gd name="T18" fmla="*/ 1 w 305"/>
                <a:gd name="T19" fmla="*/ 168 h 305"/>
                <a:gd name="T20" fmla="*/ 5 w 305"/>
                <a:gd name="T21" fmla="*/ 183 h 305"/>
                <a:gd name="T22" fmla="*/ 9 w 305"/>
                <a:gd name="T23" fmla="*/ 198 h 305"/>
                <a:gd name="T24" fmla="*/ 15 w 305"/>
                <a:gd name="T25" fmla="*/ 212 h 305"/>
                <a:gd name="T26" fmla="*/ 22 w 305"/>
                <a:gd name="T27" fmla="*/ 225 h 305"/>
                <a:gd name="T28" fmla="*/ 30 w 305"/>
                <a:gd name="T29" fmla="*/ 238 h 305"/>
                <a:gd name="T30" fmla="*/ 40 w 305"/>
                <a:gd name="T31" fmla="*/ 250 h 305"/>
                <a:gd name="T32" fmla="*/ 51 w 305"/>
                <a:gd name="T33" fmla="*/ 261 h 305"/>
                <a:gd name="T34" fmla="*/ 62 w 305"/>
                <a:gd name="T35" fmla="*/ 272 h 305"/>
                <a:gd name="T36" fmla="*/ 75 w 305"/>
                <a:gd name="T37" fmla="*/ 280 h 305"/>
                <a:gd name="T38" fmla="*/ 89 w 305"/>
                <a:gd name="T39" fmla="*/ 288 h 305"/>
                <a:gd name="T40" fmla="*/ 102 w 305"/>
                <a:gd name="T41" fmla="*/ 294 h 305"/>
                <a:gd name="T42" fmla="*/ 116 w 305"/>
                <a:gd name="T43" fmla="*/ 299 h 305"/>
                <a:gd name="T44" fmla="*/ 131 w 305"/>
                <a:gd name="T45" fmla="*/ 303 h 305"/>
                <a:gd name="T46" fmla="*/ 146 w 305"/>
                <a:gd name="T47" fmla="*/ 304 h 305"/>
                <a:gd name="T48" fmla="*/ 161 w 305"/>
                <a:gd name="T49" fmla="*/ 305 h 305"/>
                <a:gd name="T50" fmla="*/ 176 w 305"/>
                <a:gd name="T51" fmla="*/ 304 h 305"/>
                <a:gd name="T52" fmla="*/ 191 w 305"/>
                <a:gd name="T53" fmla="*/ 303 h 305"/>
                <a:gd name="T54" fmla="*/ 205 w 305"/>
                <a:gd name="T55" fmla="*/ 299 h 305"/>
                <a:gd name="T56" fmla="*/ 219 w 305"/>
                <a:gd name="T57" fmla="*/ 294 h 305"/>
                <a:gd name="T58" fmla="*/ 233 w 305"/>
                <a:gd name="T59" fmla="*/ 288 h 305"/>
                <a:gd name="T60" fmla="*/ 244 w 305"/>
                <a:gd name="T61" fmla="*/ 280 h 305"/>
                <a:gd name="T62" fmla="*/ 257 w 305"/>
                <a:gd name="T63" fmla="*/ 272 h 305"/>
                <a:gd name="T64" fmla="*/ 267 w 305"/>
                <a:gd name="T65" fmla="*/ 261 h 305"/>
                <a:gd name="T66" fmla="*/ 276 w 305"/>
                <a:gd name="T67" fmla="*/ 250 h 305"/>
                <a:gd name="T68" fmla="*/ 284 w 305"/>
                <a:gd name="T69" fmla="*/ 238 h 305"/>
                <a:gd name="T70" fmla="*/ 291 w 305"/>
                <a:gd name="T71" fmla="*/ 225 h 305"/>
                <a:gd name="T72" fmla="*/ 297 w 305"/>
                <a:gd name="T73" fmla="*/ 212 h 305"/>
                <a:gd name="T74" fmla="*/ 302 w 305"/>
                <a:gd name="T75" fmla="*/ 198 h 305"/>
                <a:gd name="T76" fmla="*/ 304 w 305"/>
                <a:gd name="T77" fmla="*/ 183 h 305"/>
                <a:gd name="T78" fmla="*/ 305 w 305"/>
                <a:gd name="T79" fmla="*/ 168 h 305"/>
                <a:gd name="T80" fmla="*/ 305 w 305"/>
                <a:gd name="T81" fmla="*/ 153 h 305"/>
                <a:gd name="T82" fmla="*/ 304 w 305"/>
                <a:gd name="T83" fmla="*/ 138 h 305"/>
                <a:gd name="T84" fmla="*/ 301 w 305"/>
                <a:gd name="T85" fmla="*/ 123 h 305"/>
                <a:gd name="T86" fmla="*/ 296 w 305"/>
                <a:gd name="T87" fmla="*/ 108 h 305"/>
                <a:gd name="T88" fmla="*/ 290 w 305"/>
                <a:gd name="T89" fmla="*/ 94 h 305"/>
                <a:gd name="T90" fmla="*/ 283 w 305"/>
                <a:gd name="T91" fmla="*/ 81 h 305"/>
                <a:gd name="T92" fmla="*/ 275 w 305"/>
                <a:gd name="T93" fmla="*/ 68 h 305"/>
                <a:gd name="T94" fmla="*/ 266 w 305"/>
                <a:gd name="T95" fmla="*/ 56 h 305"/>
                <a:gd name="T96" fmla="*/ 255 w 305"/>
                <a:gd name="T97" fmla="*/ 45 h 305"/>
                <a:gd name="T98" fmla="*/ 243 w 305"/>
                <a:gd name="T99" fmla="*/ 35 h 305"/>
                <a:gd name="T100" fmla="*/ 230 w 305"/>
                <a:gd name="T101" fmla="*/ 25 h 305"/>
                <a:gd name="T102" fmla="*/ 218 w 305"/>
                <a:gd name="T103" fmla="*/ 18 h 305"/>
                <a:gd name="T104" fmla="*/ 204 w 305"/>
                <a:gd name="T105" fmla="*/ 11 h 305"/>
                <a:gd name="T106" fmla="*/ 190 w 305"/>
                <a:gd name="T107" fmla="*/ 7 h 305"/>
                <a:gd name="T108" fmla="*/ 175 w 305"/>
                <a:gd name="T109" fmla="*/ 3 h 305"/>
                <a:gd name="T110" fmla="*/ 160 w 305"/>
                <a:gd name="T111" fmla="*/ 1 h 305"/>
                <a:gd name="T112" fmla="*/ 145 w 305"/>
                <a:gd name="T11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305">
                  <a:moveTo>
                    <a:pt x="145" y="0"/>
                  </a:moveTo>
                  <a:lnTo>
                    <a:pt x="114" y="3"/>
                  </a:lnTo>
                  <a:lnTo>
                    <a:pt x="86" y="13"/>
                  </a:lnTo>
                  <a:lnTo>
                    <a:pt x="61" y="26"/>
                  </a:lnTo>
                  <a:lnTo>
                    <a:pt x="39" y="45"/>
                  </a:lnTo>
                  <a:lnTo>
                    <a:pt x="22" y="68"/>
                  </a:lnTo>
                  <a:lnTo>
                    <a:pt x="9" y="93"/>
                  </a:lnTo>
                  <a:lnTo>
                    <a:pt x="1" y="122"/>
                  </a:lnTo>
                  <a:lnTo>
                    <a:pt x="0" y="153"/>
                  </a:lnTo>
                  <a:lnTo>
                    <a:pt x="1" y="168"/>
                  </a:lnTo>
                  <a:lnTo>
                    <a:pt x="5" y="183"/>
                  </a:lnTo>
                  <a:lnTo>
                    <a:pt x="9" y="198"/>
                  </a:lnTo>
                  <a:lnTo>
                    <a:pt x="15" y="212"/>
                  </a:lnTo>
                  <a:lnTo>
                    <a:pt x="22" y="225"/>
                  </a:lnTo>
                  <a:lnTo>
                    <a:pt x="30" y="238"/>
                  </a:lnTo>
                  <a:lnTo>
                    <a:pt x="40" y="250"/>
                  </a:lnTo>
                  <a:lnTo>
                    <a:pt x="51" y="261"/>
                  </a:lnTo>
                  <a:lnTo>
                    <a:pt x="62" y="272"/>
                  </a:lnTo>
                  <a:lnTo>
                    <a:pt x="75" y="280"/>
                  </a:lnTo>
                  <a:lnTo>
                    <a:pt x="89" y="288"/>
                  </a:lnTo>
                  <a:lnTo>
                    <a:pt x="102" y="294"/>
                  </a:lnTo>
                  <a:lnTo>
                    <a:pt x="116" y="299"/>
                  </a:lnTo>
                  <a:lnTo>
                    <a:pt x="131" y="303"/>
                  </a:lnTo>
                  <a:lnTo>
                    <a:pt x="146" y="304"/>
                  </a:lnTo>
                  <a:lnTo>
                    <a:pt x="161" y="305"/>
                  </a:lnTo>
                  <a:lnTo>
                    <a:pt x="176" y="304"/>
                  </a:lnTo>
                  <a:lnTo>
                    <a:pt x="191" y="303"/>
                  </a:lnTo>
                  <a:lnTo>
                    <a:pt x="205" y="299"/>
                  </a:lnTo>
                  <a:lnTo>
                    <a:pt x="219" y="294"/>
                  </a:lnTo>
                  <a:lnTo>
                    <a:pt x="233" y="288"/>
                  </a:lnTo>
                  <a:lnTo>
                    <a:pt x="244" y="280"/>
                  </a:lnTo>
                  <a:lnTo>
                    <a:pt x="257" y="272"/>
                  </a:lnTo>
                  <a:lnTo>
                    <a:pt x="267" y="261"/>
                  </a:lnTo>
                  <a:lnTo>
                    <a:pt x="276" y="250"/>
                  </a:lnTo>
                  <a:lnTo>
                    <a:pt x="284" y="238"/>
                  </a:lnTo>
                  <a:lnTo>
                    <a:pt x="291" y="225"/>
                  </a:lnTo>
                  <a:lnTo>
                    <a:pt x="297" y="212"/>
                  </a:lnTo>
                  <a:lnTo>
                    <a:pt x="302" y="198"/>
                  </a:lnTo>
                  <a:lnTo>
                    <a:pt x="304" y="183"/>
                  </a:lnTo>
                  <a:lnTo>
                    <a:pt x="305" y="168"/>
                  </a:lnTo>
                  <a:lnTo>
                    <a:pt x="305" y="153"/>
                  </a:lnTo>
                  <a:lnTo>
                    <a:pt x="304" y="138"/>
                  </a:lnTo>
                  <a:lnTo>
                    <a:pt x="301" y="123"/>
                  </a:lnTo>
                  <a:lnTo>
                    <a:pt x="296" y="108"/>
                  </a:lnTo>
                  <a:lnTo>
                    <a:pt x="290" y="94"/>
                  </a:lnTo>
                  <a:lnTo>
                    <a:pt x="283" y="81"/>
                  </a:lnTo>
                  <a:lnTo>
                    <a:pt x="275" y="68"/>
                  </a:lnTo>
                  <a:lnTo>
                    <a:pt x="266" y="56"/>
                  </a:lnTo>
                  <a:lnTo>
                    <a:pt x="255" y="45"/>
                  </a:lnTo>
                  <a:lnTo>
                    <a:pt x="243" y="35"/>
                  </a:lnTo>
                  <a:lnTo>
                    <a:pt x="230" y="25"/>
                  </a:lnTo>
                  <a:lnTo>
                    <a:pt x="218" y="18"/>
                  </a:lnTo>
                  <a:lnTo>
                    <a:pt x="204" y="11"/>
                  </a:lnTo>
                  <a:lnTo>
                    <a:pt x="190" y="7"/>
                  </a:lnTo>
                  <a:lnTo>
                    <a:pt x="175" y="3"/>
                  </a:lnTo>
                  <a:lnTo>
                    <a:pt x="160" y="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2091" y="2268"/>
              <a:ext cx="122" cy="122"/>
            </a:xfrm>
            <a:custGeom>
              <a:avLst/>
              <a:gdLst>
                <a:gd name="T0" fmla="*/ 129 w 244"/>
                <a:gd name="T1" fmla="*/ 244 h 244"/>
                <a:gd name="T2" fmla="*/ 116 w 244"/>
                <a:gd name="T3" fmla="*/ 243 h 244"/>
                <a:gd name="T4" fmla="*/ 105 w 244"/>
                <a:gd name="T5" fmla="*/ 242 h 244"/>
                <a:gd name="T6" fmla="*/ 92 w 244"/>
                <a:gd name="T7" fmla="*/ 239 h 244"/>
                <a:gd name="T8" fmla="*/ 82 w 244"/>
                <a:gd name="T9" fmla="*/ 235 h 244"/>
                <a:gd name="T10" fmla="*/ 70 w 244"/>
                <a:gd name="T11" fmla="*/ 230 h 244"/>
                <a:gd name="T12" fmla="*/ 60 w 244"/>
                <a:gd name="T13" fmla="*/ 224 h 244"/>
                <a:gd name="T14" fmla="*/ 50 w 244"/>
                <a:gd name="T15" fmla="*/ 217 h 244"/>
                <a:gd name="T16" fmla="*/ 40 w 244"/>
                <a:gd name="T17" fmla="*/ 209 h 244"/>
                <a:gd name="T18" fmla="*/ 32 w 244"/>
                <a:gd name="T19" fmla="*/ 199 h 244"/>
                <a:gd name="T20" fmla="*/ 24 w 244"/>
                <a:gd name="T21" fmla="*/ 190 h 244"/>
                <a:gd name="T22" fmla="*/ 17 w 244"/>
                <a:gd name="T23" fmla="*/ 180 h 244"/>
                <a:gd name="T24" fmla="*/ 12 w 244"/>
                <a:gd name="T25" fmla="*/ 168 h 244"/>
                <a:gd name="T26" fmla="*/ 7 w 244"/>
                <a:gd name="T27" fmla="*/ 158 h 244"/>
                <a:gd name="T28" fmla="*/ 4 w 244"/>
                <a:gd name="T29" fmla="*/ 146 h 244"/>
                <a:gd name="T30" fmla="*/ 1 w 244"/>
                <a:gd name="T31" fmla="*/ 134 h 244"/>
                <a:gd name="T32" fmla="*/ 0 w 244"/>
                <a:gd name="T33" fmla="*/ 122 h 244"/>
                <a:gd name="T34" fmla="*/ 1 w 244"/>
                <a:gd name="T35" fmla="*/ 98 h 244"/>
                <a:gd name="T36" fmla="*/ 7 w 244"/>
                <a:gd name="T37" fmla="*/ 75 h 244"/>
                <a:gd name="T38" fmla="*/ 16 w 244"/>
                <a:gd name="T39" fmla="*/ 54 h 244"/>
                <a:gd name="T40" fmla="*/ 31 w 244"/>
                <a:gd name="T41" fmla="*/ 36 h 244"/>
                <a:gd name="T42" fmla="*/ 39 w 244"/>
                <a:gd name="T43" fmla="*/ 28 h 244"/>
                <a:gd name="T44" fmla="*/ 48 w 244"/>
                <a:gd name="T45" fmla="*/ 21 h 244"/>
                <a:gd name="T46" fmla="*/ 59 w 244"/>
                <a:gd name="T47" fmla="*/ 14 h 244"/>
                <a:gd name="T48" fmla="*/ 69 w 244"/>
                <a:gd name="T49" fmla="*/ 9 h 244"/>
                <a:gd name="T50" fmla="*/ 81 w 244"/>
                <a:gd name="T51" fmla="*/ 6 h 244"/>
                <a:gd name="T52" fmla="*/ 91 w 244"/>
                <a:gd name="T53" fmla="*/ 2 h 244"/>
                <a:gd name="T54" fmla="*/ 104 w 244"/>
                <a:gd name="T55" fmla="*/ 1 h 244"/>
                <a:gd name="T56" fmla="*/ 115 w 244"/>
                <a:gd name="T57" fmla="*/ 0 h 244"/>
                <a:gd name="T58" fmla="*/ 127 w 244"/>
                <a:gd name="T59" fmla="*/ 1 h 244"/>
                <a:gd name="T60" fmla="*/ 139 w 244"/>
                <a:gd name="T61" fmla="*/ 2 h 244"/>
                <a:gd name="T62" fmla="*/ 151 w 244"/>
                <a:gd name="T63" fmla="*/ 6 h 244"/>
                <a:gd name="T64" fmla="*/ 162 w 244"/>
                <a:gd name="T65" fmla="*/ 9 h 244"/>
                <a:gd name="T66" fmla="*/ 174 w 244"/>
                <a:gd name="T67" fmla="*/ 14 h 244"/>
                <a:gd name="T68" fmla="*/ 184 w 244"/>
                <a:gd name="T69" fmla="*/ 21 h 244"/>
                <a:gd name="T70" fmla="*/ 195 w 244"/>
                <a:gd name="T71" fmla="*/ 28 h 244"/>
                <a:gd name="T72" fmla="*/ 204 w 244"/>
                <a:gd name="T73" fmla="*/ 36 h 244"/>
                <a:gd name="T74" fmla="*/ 212 w 244"/>
                <a:gd name="T75" fmla="*/ 45 h 244"/>
                <a:gd name="T76" fmla="*/ 220 w 244"/>
                <a:gd name="T77" fmla="*/ 54 h 244"/>
                <a:gd name="T78" fmla="*/ 227 w 244"/>
                <a:gd name="T79" fmla="*/ 65 h 244"/>
                <a:gd name="T80" fmla="*/ 233 w 244"/>
                <a:gd name="T81" fmla="*/ 75 h 244"/>
                <a:gd name="T82" fmla="*/ 237 w 244"/>
                <a:gd name="T83" fmla="*/ 86 h 244"/>
                <a:gd name="T84" fmla="*/ 241 w 244"/>
                <a:gd name="T85" fmla="*/ 98 h 244"/>
                <a:gd name="T86" fmla="*/ 243 w 244"/>
                <a:gd name="T87" fmla="*/ 111 h 244"/>
                <a:gd name="T88" fmla="*/ 244 w 244"/>
                <a:gd name="T89" fmla="*/ 122 h 244"/>
                <a:gd name="T90" fmla="*/ 243 w 244"/>
                <a:gd name="T91" fmla="*/ 146 h 244"/>
                <a:gd name="T92" fmla="*/ 237 w 244"/>
                <a:gd name="T93" fmla="*/ 169 h 244"/>
                <a:gd name="T94" fmla="*/ 227 w 244"/>
                <a:gd name="T95" fmla="*/ 190 h 244"/>
                <a:gd name="T96" fmla="*/ 213 w 244"/>
                <a:gd name="T97" fmla="*/ 209 h 244"/>
                <a:gd name="T98" fmla="*/ 196 w 244"/>
                <a:gd name="T99" fmla="*/ 224 h 244"/>
                <a:gd name="T100" fmla="*/ 176 w 244"/>
                <a:gd name="T101" fmla="*/ 235 h 244"/>
                <a:gd name="T102" fmla="*/ 153 w 244"/>
                <a:gd name="T103" fmla="*/ 242 h 244"/>
                <a:gd name="T104" fmla="*/ 129 w 244"/>
                <a:gd name="T10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" h="244">
                  <a:moveTo>
                    <a:pt x="129" y="244"/>
                  </a:moveTo>
                  <a:lnTo>
                    <a:pt x="116" y="243"/>
                  </a:lnTo>
                  <a:lnTo>
                    <a:pt x="105" y="242"/>
                  </a:lnTo>
                  <a:lnTo>
                    <a:pt x="92" y="239"/>
                  </a:lnTo>
                  <a:lnTo>
                    <a:pt x="82" y="235"/>
                  </a:lnTo>
                  <a:lnTo>
                    <a:pt x="70" y="230"/>
                  </a:lnTo>
                  <a:lnTo>
                    <a:pt x="60" y="224"/>
                  </a:lnTo>
                  <a:lnTo>
                    <a:pt x="50" y="217"/>
                  </a:lnTo>
                  <a:lnTo>
                    <a:pt x="40" y="209"/>
                  </a:lnTo>
                  <a:lnTo>
                    <a:pt x="32" y="199"/>
                  </a:lnTo>
                  <a:lnTo>
                    <a:pt x="24" y="190"/>
                  </a:lnTo>
                  <a:lnTo>
                    <a:pt x="17" y="180"/>
                  </a:lnTo>
                  <a:lnTo>
                    <a:pt x="12" y="168"/>
                  </a:lnTo>
                  <a:lnTo>
                    <a:pt x="7" y="158"/>
                  </a:lnTo>
                  <a:lnTo>
                    <a:pt x="4" y="146"/>
                  </a:lnTo>
                  <a:lnTo>
                    <a:pt x="1" y="134"/>
                  </a:lnTo>
                  <a:lnTo>
                    <a:pt x="0" y="122"/>
                  </a:lnTo>
                  <a:lnTo>
                    <a:pt x="1" y="98"/>
                  </a:lnTo>
                  <a:lnTo>
                    <a:pt x="7" y="75"/>
                  </a:lnTo>
                  <a:lnTo>
                    <a:pt x="16" y="54"/>
                  </a:lnTo>
                  <a:lnTo>
                    <a:pt x="31" y="36"/>
                  </a:lnTo>
                  <a:lnTo>
                    <a:pt x="39" y="28"/>
                  </a:lnTo>
                  <a:lnTo>
                    <a:pt x="48" y="21"/>
                  </a:lnTo>
                  <a:lnTo>
                    <a:pt x="59" y="14"/>
                  </a:lnTo>
                  <a:lnTo>
                    <a:pt x="69" y="9"/>
                  </a:lnTo>
                  <a:lnTo>
                    <a:pt x="81" y="6"/>
                  </a:lnTo>
                  <a:lnTo>
                    <a:pt x="91" y="2"/>
                  </a:lnTo>
                  <a:lnTo>
                    <a:pt x="104" y="1"/>
                  </a:lnTo>
                  <a:lnTo>
                    <a:pt x="115" y="0"/>
                  </a:lnTo>
                  <a:lnTo>
                    <a:pt x="127" y="1"/>
                  </a:lnTo>
                  <a:lnTo>
                    <a:pt x="139" y="2"/>
                  </a:lnTo>
                  <a:lnTo>
                    <a:pt x="151" y="6"/>
                  </a:lnTo>
                  <a:lnTo>
                    <a:pt x="162" y="9"/>
                  </a:lnTo>
                  <a:lnTo>
                    <a:pt x="174" y="14"/>
                  </a:lnTo>
                  <a:lnTo>
                    <a:pt x="184" y="21"/>
                  </a:lnTo>
                  <a:lnTo>
                    <a:pt x="195" y="28"/>
                  </a:lnTo>
                  <a:lnTo>
                    <a:pt x="204" y="36"/>
                  </a:lnTo>
                  <a:lnTo>
                    <a:pt x="212" y="45"/>
                  </a:lnTo>
                  <a:lnTo>
                    <a:pt x="220" y="54"/>
                  </a:lnTo>
                  <a:lnTo>
                    <a:pt x="227" y="65"/>
                  </a:lnTo>
                  <a:lnTo>
                    <a:pt x="233" y="75"/>
                  </a:lnTo>
                  <a:lnTo>
                    <a:pt x="237" y="86"/>
                  </a:lnTo>
                  <a:lnTo>
                    <a:pt x="241" y="98"/>
                  </a:lnTo>
                  <a:lnTo>
                    <a:pt x="243" y="111"/>
                  </a:lnTo>
                  <a:lnTo>
                    <a:pt x="244" y="122"/>
                  </a:lnTo>
                  <a:lnTo>
                    <a:pt x="243" y="146"/>
                  </a:lnTo>
                  <a:lnTo>
                    <a:pt x="237" y="169"/>
                  </a:lnTo>
                  <a:lnTo>
                    <a:pt x="227" y="190"/>
                  </a:lnTo>
                  <a:lnTo>
                    <a:pt x="213" y="209"/>
                  </a:lnTo>
                  <a:lnTo>
                    <a:pt x="196" y="224"/>
                  </a:lnTo>
                  <a:lnTo>
                    <a:pt x="176" y="235"/>
                  </a:lnTo>
                  <a:lnTo>
                    <a:pt x="153" y="242"/>
                  </a:lnTo>
                  <a:lnTo>
                    <a:pt x="129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1756" y="2174"/>
              <a:ext cx="152" cy="153"/>
            </a:xfrm>
            <a:custGeom>
              <a:avLst/>
              <a:gdLst>
                <a:gd name="T0" fmla="*/ 144 w 304"/>
                <a:gd name="T1" fmla="*/ 0 h 306"/>
                <a:gd name="T2" fmla="*/ 114 w 304"/>
                <a:gd name="T3" fmla="*/ 4 h 306"/>
                <a:gd name="T4" fmla="*/ 86 w 304"/>
                <a:gd name="T5" fmla="*/ 13 h 306"/>
                <a:gd name="T6" fmla="*/ 61 w 304"/>
                <a:gd name="T7" fmla="*/ 27 h 306"/>
                <a:gd name="T8" fmla="*/ 39 w 304"/>
                <a:gd name="T9" fmla="*/ 45 h 306"/>
                <a:gd name="T10" fmla="*/ 22 w 304"/>
                <a:gd name="T11" fmla="*/ 68 h 306"/>
                <a:gd name="T12" fmla="*/ 9 w 304"/>
                <a:gd name="T13" fmla="*/ 94 h 306"/>
                <a:gd name="T14" fmla="*/ 1 w 304"/>
                <a:gd name="T15" fmla="*/ 122 h 306"/>
                <a:gd name="T16" fmla="*/ 0 w 304"/>
                <a:gd name="T17" fmla="*/ 154 h 306"/>
                <a:gd name="T18" fmla="*/ 1 w 304"/>
                <a:gd name="T19" fmla="*/ 168 h 306"/>
                <a:gd name="T20" fmla="*/ 4 w 304"/>
                <a:gd name="T21" fmla="*/ 183 h 306"/>
                <a:gd name="T22" fmla="*/ 9 w 304"/>
                <a:gd name="T23" fmla="*/ 197 h 306"/>
                <a:gd name="T24" fmla="*/ 15 w 304"/>
                <a:gd name="T25" fmla="*/ 211 h 306"/>
                <a:gd name="T26" fmla="*/ 22 w 304"/>
                <a:gd name="T27" fmla="*/ 225 h 306"/>
                <a:gd name="T28" fmla="*/ 30 w 304"/>
                <a:gd name="T29" fmla="*/ 238 h 306"/>
                <a:gd name="T30" fmla="*/ 40 w 304"/>
                <a:gd name="T31" fmla="*/ 249 h 306"/>
                <a:gd name="T32" fmla="*/ 50 w 304"/>
                <a:gd name="T33" fmla="*/ 261 h 306"/>
                <a:gd name="T34" fmla="*/ 62 w 304"/>
                <a:gd name="T35" fmla="*/ 271 h 306"/>
                <a:gd name="T36" fmla="*/ 75 w 304"/>
                <a:gd name="T37" fmla="*/ 280 h 306"/>
                <a:gd name="T38" fmla="*/ 88 w 304"/>
                <a:gd name="T39" fmla="*/ 287 h 306"/>
                <a:gd name="T40" fmla="*/ 102 w 304"/>
                <a:gd name="T41" fmla="*/ 294 h 306"/>
                <a:gd name="T42" fmla="*/ 116 w 304"/>
                <a:gd name="T43" fmla="*/ 299 h 306"/>
                <a:gd name="T44" fmla="*/ 131 w 304"/>
                <a:gd name="T45" fmla="*/ 302 h 306"/>
                <a:gd name="T46" fmla="*/ 145 w 304"/>
                <a:gd name="T47" fmla="*/ 304 h 306"/>
                <a:gd name="T48" fmla="*/ 160 w 304"/>
                <a:gd name="T49" fmla="*/ 306 h 306"/>
                <a:gd name="T50" fmla="*/ 175 w 304"/>
                <a:gd name="T51" fmla="*/ 304 h 306"/>
                <a:gd name="T52" fmla="*/ 190 w 304"/>
                <a:gd name="T53" fmla="*/ 302 h 306"/>
                <a:gd name="T54" fmla="*/ 205 w 304"/>
                <a:gd name="T55" fmla="*/ 299 h 306"/>
                <a:gd name="T56" fmla="*/ 219 w 304"/>
                <a:gd name="T57" fmla="*/ 294 h 306"/>
                <a:gd name="T58" fmla="*/ 231 w 304"/>
                <a:gd name="T59" fmla="*/ 287 h 306"/>
                <a:gd name="T60" fmla="*/ 244 w 304"/>
                <a:gd name="T61" fmla="*/ 280 h 306"/>
                <a:gd name="T62" fmla="*/ 255 w 304"/>
                <a:gd name="T63" fmla="*/ 271 h 306"/>
                <a:gd name="T64" fmla="*/ 266 w 304"/>
                <a:gd name="T65" fmla="*/ 261 h 306"/>
                <a:gd name="T66" fmla="*/ 275 w 304"/>
                <a:gd name="T67" fmla="*/ 249 h 306"/>
                <a:gd name="T68" fmla="*/ 283 w 304"/>
                <a:gd name="T69" fmla="*/ 238 h 306"/>
                <a:gd name="T70" fmla="*/ 290 w 304"/>
                <a:gd name="T71" fmla="*/ 225 h 306"/>
                <a:gd name="T72" fmla="*/ 296 w 304"/>
                <a:gd name="T73" fmla="*/ 211 h 306"/>
                <a:gd name="T74" fmla="*/ 300 w 304"/>
                <a:gd name="T75" fmla="*/ 197 h 306"/>
                <a:gd name="T76" fmla="*/ 303 w 304"/>
                <a:gd name="T77" fmla="*/ 183 h 306"/>
                <a:gd name="T78" fmla="*/ 304 w 304"/>
                <a:gd name="T79" fmla="*/ 168 h 306"/>
                <a:gd name="T80" fmla="*/ 304 w 304"/>
                <a:gd name="T81" fmla="*/ 154 h 306"/>
                <a:gd name="T82" fmla="*/ 303 w 304"/>
                <a:gd name="T83" fmla="*/ 139 h 306"/>
                <a:gd name="T84" fmla="*/ 299 w 304"/>
                <a:gd name="T85" fmla="*/ 124 h 306"/>
                <a:gd name="T86" fmla="*/ 295 w 304"/>
                <a:gd name="T87" fmla="*/ 109 h 306"/>
                <a:gd name="T88" fmla="*/ 289 w 304"/>
                <a:gd name="T89" fmla="*/ 95 h 306"/>
                <a:gd name="T90" fmla="*/ 282 w 304"/>
                <a:gd name="T91" fmla="*/ 81 h 306"/>
                <a:gd name="T92" fmla="*/ 274 w 304"/>
                <a:gd name="T93" fmla="*/ 68 h 306"/>
                <a:gd name="T94" fmla="*/ 265 w 304"/>
                <a:gd name="T95" fmla="*/ 57 h 306"/>
                <a:gd name="T96" fmla="*/ 253 w 304"/>
                <a:gd name="T97" fmla="*/ 45 h 306"/>
                <a:gd name="T98" fmla="*/ 242 w 304"/>
                <a:gd name="T99" fmla="*/ 35 h 306"/>
                <a:gd name="T100" fmla="*/ 229 w 304"/>
                <a:gd name="T101" fmla="*/ 26 h 306"/>
                <a:gd name="T102" fmla="*/ 216 w 304"/>
                <a:gd name="T103" fmla="*/ 19 h 306"/>
                <a:gd name="T104" fmla="*/ 202 w 304"/>
                <a:gd name="T105" fmla="*/ 12 h 306"/>
                <a:gd name="T106" fmla="*/ 189 w 304"/>
                <a:gd name="T107" fmla="*/ 7 h 306"/>
                <a:gd name="T108" fmla="*/ 174 w 304"/>
                <a:gd name="T109" fmla="*/ 4 h 306"/>
                <a:gd name="T110" fmla="*/ 159 w 304"/>
                <a:gd name="T111" fmla="*/ 1 h 306"/>
                <a:gd name="T112" fmla="*/ 144 w 304"/>
                <a:gd name="T11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4" h="306">
                  <a:moveTo>
                    <a:pt x="144" y="0"/>
                  </a:moveTo>
                  <a:lnTo>
                    <a:pt x="114" y="4"/>
                  </a:lnTo>
                  <a:lnTo>
                    <a:pt x="86" y="13"/>
                  </a:lnTo>
                  <a:lnTo>
                    <a:pt x="61" y="27"/>
                  </a:lnTo>
                  <a:lnTo>
                    <a:pt x="39" y="45"/>
                  </a:lnTo>
                  <a:lnTo>
                    <a:pt x="22" y="68"/>
                  </a:lnTo>
                  <a:lnTo>
                    <a:pt x="9" y="94"/>
                  </a:lnTo>
                  <a:lnTo>
                    <a:pt x="1" y="122"/>
                  </a:lnTo>
                  <a:lnTo>
                    <a:pt x="0" y="154"/>
                  </a:lnTo>
                  <a:lnTo>
                    <a:pt x="1" y="168"/>
                  </a:lnTo>
                  <a:lnTo>
                    <a:pt x="4" y="183"/>
                  </a:lnTo>
                  <a:lnTo>
                    <a:pt x="9" y="197"/>
                  </a:lnTo>
                  <a:lnTo>
                    <a:pt x="15" y="211"/>
                  </a:lnTo>
                  <a:lnTo>
                    <a:pt x="22" y="225"/>
                  </a:lnTo>
                  <a:lnTo>
                    <a:pt x="30" y="238"/>
                  </a:lnTo>
                  <a:lnTo>
                    <a:pt x="40" y="249"/>
                  </a:lnTo>
                  <a:lnTo>
                    <a:pt x="50" y="261"/>
                  </a:lnTo>
                  <a:lnTo>
                    <a:pt x="62" y="271"/>
                  </a:lnTo>
                  <a:lnTo>
                    <a:pt x="75" y="280"/>
                  </a:lnTo>
                  <a:lnTo>
                    <a:pt x="88" y="287"/>
                  </a:lnTo>
                  <a:lnTo>
                    <a:pt x="102" y="294"/>
                  </a:lnTo>
                  <a:lnTo>
                    <a:pt x="116" y="299"/>
                  </a:lnTo>
                  <a:lnTo>
                    <a:pt x="131" y="302"/>
                  </a:lnTo>
                  <a:lnTo>
                    <a:pt x="145" y="304"/>
                  </a:lnTo>
                  <a:lnTo>
                    <a:pt x="160" y="306"/>
                  </a:lnTo>
                  <a:lnTo>
                    <a:pt x="175" y="304"/>
                  </a:lnTo>
                  <a:lnTo>
                    <a:pt x="190" y="302"/>
                  </a:lnTo>
                  <a:lnTo>
                    <a:pt x="205" y="299"/>
                  </a:lnTo>
                  <a:lnTo>
                    <a:pt x="219" y="294"/>
                  </a:lnTo>
                  <a:lnTo>
                    <a:pt x="231" y="287"/>
                  </a:lnTo>
                  <a:lnTo>
                    <a:pt x="244" y="280"/>
                  </a:lnTo>
                  <a:lnTo>
                    <a:pt x="255" y="271"/>
                  </a:lnTo>
                  <a:lnTo>
                    <a:pt x="266" y="261"/>
                  </a:lnTo>
                  <a:lnTo>
                    <a:pt x="275" y="249"/>
                  </a:lnTo>
                  <a:lnTo>
                    <a:pt x="283" y="238"/>
                  </a:lnTo>
                  <a:lnTo>
                    <a:pt x="290" y="225"/>
                  </a:lnTo>
                  <a:lnTo>
                    <a:pt x="296" y="211"/>
                  </a:lnTo>
                  <a:lnTo>
                    <a:pt x="300" y="197"/>
                  </a:lnTo>
                  <a:lnTo>
                    <a:pt x="303" y="183"/>
                  </a:lnTo>
                  <a:lnTo>
                    <a:pt x="304" y="168"/>
                  </a:lnTo>
                  <a:lnTo>
                    <a:pt x="304" y="154"/>
                  </a:lnTo>
                  <a:lnTo>
                    <a:pt x="303" y="139"/>
                  </a:lnTo>
                  <a:lnTo>
                    <a:pt x="299" y="124"/>
                  </a:lnTo>
                  <a:lnTo>
                    <a:pt x="295" y="109"/>
                  </a:lnTo>
                  <a:lnTo>
                    <a:pt x="289" y="95"/>
                  </a:lnTo>
                  <a:lnTo>
                    <a:pt x="282" y="81"/>
                  </a:lnTo>
                  <a:lnTo>
                    <a:pt x="274" y="68"/>
                  </a:lnTo>
                  <a:lnTo>
                    <a:pt x="265" y="57"/>
                  </a:lnTo>
                  <a:lnTo>
                    <a:pt x="253" y="45"/>
                  </a:lnTo>
                  <a:lnTo>
                    <a:pt x="242" y="35"/>
                  </a:lnTo>
                  <a:lnTo>
                    <a:pt x="229" y="26"/>
                  </a:lnTo>
                  <a:lnTo>
                    <a:pt x="216" y="19"/>
                  </a:lnTo>
                  <a:lnTo>
                    <a:pt x="202" y="12"/>
                  </a:lnTo>
                  <a:lnTo>
                    <a:pt x="189" y="7"/>
                  </a:lnTo>
                  <a:lnTo>
                    <a:pt x="174" y="4"/>
                  </a:lnTo>
                  <a:lnTo>
                    <a:pt x="159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1771" y="2190"/>
              <a:ext cx="122" cy="121"/>
            </a:xfrm>
            <a:custGeom>
              <a:avLst/>
              <a:gdLst>
                <a:gd name="T0" fmla="*/ 128 w 243"/>
                <a:gd name="T1" fmla="*/ 243 h 243"/>
                <a:gd name="T2" fmla="*/ 116 w 243"/>
                <a:gd name="T3" fmla="*/ 242 h 243"/>
                <a:gd name="T4" fmla="*/ 103 w 243"/>
                <a:gd name="T5" fmla="*/ 241 h 243"/>
                <a:gd name="T6" fmla="*/ 92 w 243"/>
                <a:gd name="T7" fmla="*/ 238 h 243"/>
                <a:gd name="T8" fmla="*/ 80 w 243"/>
                <a:gd name="T9" fmla="*/ 234 h 243"/>
                <a:gd name="T10" fmla="*/ 70 w 243"/>
                <a:gd name="T11" fmla="*/ 230 h 243"/>
                <a:gd name="T12" fmla="*/ 60 w 243"/>
                <a:gd name="T13" fmla="*/ 223 h 243"/>
                <a:gd name="T14" fmla="*/ 49 w 243"/>
                <a:gd name="T15" fmla="*/ 216 h 243"/>
                <a:gd name="T16" fmla="*/ 40 w 243"/>
                <a:gd name="T17" fmla="*/ 208 h 243"/>
                <a:gd name="T18" fmla="*/ 32 w 243"/>
                <a:gd name="T19" fmla="*/ 199 h 243"/>
                <a:gd name="T20" fmla="*/ 24 w 243"/>
                <a:gd name="T21" fmla="*/ 189 h 243"/>
                <a:gd name="T22" fmla="*/ 17 w 243"/>
                <a:gd name="T23" fmla="*/ 179 h 243"/>
                <a:gd name="T24" fmla="*/ 11 w 243"/>
                <a:gd name="T25" fmla="*/ 169 h 243"/>
                <a:gd name="T26" fmla="*/ 7 w 243"/>
                <a:gd name="T27" fmla="*/ 157 h 243"/>
                <a:gd name="T28" fmla="*/ 3 w 243"/>
                <a:gd name="T29" fmla="*/ 147 h 243"/>
                <a:gd name="T30" fmla="*/ 1 w 243"/>
                <a:gd name="T31" fmla="*/ 134 h 243"/>
                <a:gd name="T32" fmla="*/ 0 w 243"/>
                <a:gd name="T33" fmla="*/ 123 h 243"/>
                <a:gd name="T34" fmla="*/ 1 w 243"/>
                <a:gd name="T35" fmla="*/ 98 h 243"/>
                <a:gd name="T36" fmla="*/ 7 w 243"/>
                <a:gd name="T37" fmla="*/ 75 h 243"/>
                <a:gd name="T38" fmla="*/ 17 w 243"/>
                <a:gd name="T39" fmla="*/ 55 h 243"/>
                <a:gd name="T40" fmla="*/ 31 w 243"/>
                <a:gd name="T41" fmla="*/ 36 h 243"/>
                <a:gd name="T42" fmla="*/ 39 w 243"/>
                <a:gd name="T43" fmla="*/ 28 h 243"/>
                <a:gd name="T44" fmla="*/ 48 w 243"/>
                <a:gd name="T45" fmla="*/ 21 h 243"/>
                <a:gd name="T46" fmla="*/ 59 w 243"/>
                <a:gd name="T47" fmla="*/ 14 h 243"/>
                <a:gd name="T48" fmla="*/ 69 w 243"/>
                <a:gd name="T49" fmla="*/ 10 h 243"/>
                <a:gd name="T50" fmla="*/ 79 w 243"/>
                <a:gd name="T51" fmla="*/ 6 h 243"/>
                <a:gd name="T52" fmla="*/ 91 w 243"/>
                <a:gd name="T53" fmla="*/ 3 h 243"/>
                <a:gd name="T54" fmla="*/ 102 w 243"/>
                <a:gd name="T55" fmla="*/ 2 h 243"/>
                <a:gd name="T56" fmla="*/ 114 w 243"/>
                <a:gd name="T57" fmla="*/ 0 h 243"/>
                <a:gd name="T58" fmla="*/ 125 w 243"/>
                <a:gd name="T59" fmla="*/ 2 h 243"/>
                <a:gd name="T60" fmla="*/ 138 w 243"/>
                <a:gd name="T61" fmla="*/ 3 h 243"/>
                <a:gd name="T62" fmla="*/ 150 w 243"/>
                <a:gd name="T63" fmla="*/ 6 h 243"/>
                <a:gd name="T64" fmla="*/ 161 w 243"/>
                <a:gd name="T65" fmla="*/ 10 h 243"/>
                <a:gd name="T66" fmla="*/ 173 w 243"/>
                <a:gd name="T67" fmla="*/ 14 h 243"/>
                <a:gd name="T68" fmla="*/ 183 w 243"/>
                <a:gd name="T69" fmla="*/ 21 h 243"/>
                <a:gd name="T70" fmla="*/ 193 w 243"/>
                <a:gd name="T71" fmla="*/ 28 h 243"/>
                <a:gd name="T72" fmla="*/ 203 w 243"/>
                <a:gd name="T73" fmla="*/ 36 h 243"/>
                <a:gd name="T74" fmla="*/ 211 w 243"/>
                <a:gd name="T75" fmla="*/ 45 h 243"/>
                <a:gd name="T76" fmla="*/ 219 w 243"/>
                <a:gd name="T77" fmla="*/ 55 h 243"/>
                <a:gd name="T78" fmla="*/ 226 w 243"/>
                <a:gd name="T79" fmla="*/ 65 h 243"/>
                <a:gd name="T80" fmla="*/ 231 w 243"/>
                <a:gd name="T81" fmla="*/ 75 h 243"/>
                <a:gd name="T82" fmla="*/ 236 w 243"/>
                <a:gd name="T83" fmla="*/ 87 h 243"/>
                <a:gd name="T84" fmla="*/ 239 w 243"/>
                <a:gd name="T85" fmla="*/ 98 h 243"/>
                <a:gd name="T86" fmla="*/ 242 w 243"/>
                <a:gd name="T87" fmla="*/ 110 h 243"/>
                <a:gd name="T88" fmla="*/ 243 w 243"/>
                <a:gd name="T89" fmla="*/ 123 h 243"/>
                <a:gd name="T90" fmla="*/ 242 w 243"/>
                <a:gd name="T91" fmla="*/ 147 h 243"/>
                <a:gd name="T92" fmla="*/ 236 w 243"/>
                <a:gd name="T93" fmla="*/ 170 h 243"/>
                <a:gd name="T94" fmla="*/ 226 w 243"/>
                <a:gd name="T95" fmla="*/ 190 h 243"/>
                <a:gd name="T96" fmla="*/ 212 w 243"/>
                <a:gd name="T97" fmla="*/ 208 h 243"/>
                <a:gd name="T98" fmla="*/ 194 w 243"/>
                <a:gd name="T99" fmla="*/ 223 h 243"/>
                <a:gd name="T100" fmla="*/ 175 w 243"/>
                <a:gd name="T101" fmla="*/ 234 h 243"/>
                <a:gd name="T102" fmla="*/ 152 w 243"/>
                <a:gd name="T103" fmla="*/ 241 h 243"/>
                <a:gd name="T104" fmla="*/ 128 w 243"/>
                <a:gd name="T105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3" h="243">
                  <a:moveTo>
                    <a:pt x="128" y="243"/>
                  </a:moveTo>
                  <a:lnTo>
                    <a:pt x="116" y="242"/>
                  </a:lnTo>
                  <a:lnTo>
                    <a:pt x="103" y="241"/>
                  </a:lnTo>
                  <a:lnTo>
                    <a:pt x="92" y="238"/>
                  </a:lnTo>
                  <a:lnTo>
                    <a:pt x="80" y="234"/>
                  </a:lnTo>
                  <a:lnTo>
                    <a:pt x="70" y="230"/>
                  </a:lnTo>
                  <a:lnTo>
                    <a:pt x="60" y="223"/>
                  </a:lnTo>
                  <a:lnTo>
                    <a:pt x="49" y="216"/>
                  </a:lnTo>
                  <a:lnTo>
                    <a:pt x="40" y="208"/>
                  </a:lnTo>
                  <a:lnTo>
                    <a:pt x="32" y="199"/>
                  </a:lnTo>
                  <a:lnTo>
                    <a:pt x="24" y="189"/>
                  </a:lnTo>
                  <a:lnTo>
                    <a:pt x="17" y="179"/>
                  </a:lnTo>
                  <a:lnTo>
                    <a:pt x="11" y="169"/>
                  </a:lnTo>
                  <a:lnTo>
                    <a:pt x="7" y="157"/>
                  </a:lnTo>
                  <a:lnTo>
                    <a:pt x="3" y="147"/>
                  </a:lnTo>
                  <a:lnTo>
                    <a:pt x="1" y="134"/>
                  </a:lnTo>
                  <a:lnTo>
                    <a:pt x="0" y="123"/>
                  </a:lnTo>
                  <a:lnTo>
                    <a:pt x="1" y="98"/>
                  </a:lnTo>
                  <a:lnTo>
                    <a:pt x="7" y="75"/>
                  </a:lnTo>
                  <a:lnTo>
                    <a:pt x="17" y="55"/>
                  </a:lnTo>
                  <a:lnTo>
                    <a:pt x="31" y="36"/>
                  </a:lnTo>
                  <a:lnTo>
                    <a:pt x="39" y="28"/>
                  </a:lnTo>
                  <a:lnTo>
                    <a:pt x="48" y="21"/>
                  </a:lnTo>
                  <a:lnTo>
                    <a:pt x="59" y="14"/>
                  </a:lnTo>
                  <a:lnTo>
                    <a:pt x="69" y="10"/>
                  </a:lnTo>
                  <a:lnTo>
                    <a:pt x="79" y="6"/>
                  </a:lnTo>
                  <a:lnTo>
                    <a:pt x="91" y="3"/>
                  </a:lnTo>
                  <a:lnTo>
                    <a:pt x="102" y="2"/>
                  </a:lnTo>
                  <a:lnTo>
                    <a:pt x="114" y="0"/>
                  </a:lnTo>
                  <a:lnTo>
                    <a:pt x="125" y="2"/>
                  </a:lnTo>
                  <a:lnTo>
                    <a:pt x="138" y="3"/>
                  </a:lnTo>
                  <a:lnTo>
                    <a:pt x="150" y="6"/>
                  </a:lnTo>
                  <a:lnTo>
                    <a:pt x="161" y="10"/>
                  </a:lnTo>
                  <a:lnTo>
                    <a:pt x="173" y="14"/>
                  </a:lnTo>
                  <a:lnTo>
                    <a:pt x="183" y="21"/>
                  </a:lnTo>
                  <a:lnTo>
                    <a:pt x="193" y="28"/>
                  </a:lnTo>
                  <a:lnTo>
                    <a:pt x="203" y="36"/>
                  </a:lnTo>
                  <a:lnTo>
                    <a:pt x="211" y="45"/>
                  </a:lnTo>
                  <a:lnTo>
                    <a:pt x="219" y="55"/>
                  </a:lnTo>
                  <a:lnTo>
                    <a:pt x="226" y="65"/>
                  </a:lnTo>
                  <a:lnTo>
                    <a:pt x="231" y="75"/>
                  </a:lnTo>
                  <a:lnTo>
                    <a:pt x="236" y="87"/>
                  </a:lnTo>
                  <a:lnTo>
                    <a:pt x="239" y="98"/>
                  </a:lnTo>
                  <a:lnTo>
                    <a:pt x="242" y="110"/>
                  </a:lnTo>
                  <a:lnTo>
                    <a:pt x="243" y="123"/>
                  </a:lnTo>
                  <a:lnTo>
                    <a:pt x="242" y="147"/>
                  </a:lnTo>
                  <a:lnTo>
                    <a:pt x="236" y="170"/>
                  </a:lnTo>
                  <a:lnTo>
                    <a:pt x="226" y="190"/>
                  </a:lnTo>
                  <a:lnTo>
                    <a:pt x="212" y="208"/>
                  </a:lnTo>
                  <a:lnTo>
                    <a:pt x="194" y="223"/>
                  </a:lnTo>
                  <a:lnTo>
                    <a:pt x="175" y="234"/>
                  </a:lnTo>
                  <a:lnTo>
                    <a:pt x="152" y="241"/>
                  </a:lnTo>
                  <a:lnTo>
                    <a:pt x="128" y="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796" y="2204"/>
              <a:ext cx="59" cy="91"/>
            </a:xfrm>
            <a:custGeom>
              <a:avLst/>
              <a:gdLst>
                <a:gd name="T0" fmla="*/ 14 w 118"/>
                <a:gd name="T1" fmla="*/ 29 h 181"/>
                <a:gd name="T2" fmla="*/ 7 w 118"/>
                <a:gd name="T3" fmla="*/ 32 h 181"/>
                <a:gd name="T4" fmla="*/ 3 w 118"/>
                <a:gd name="T5" fmla="*/ 35 h 181"/>
                <a:gd name="T6" fmla="*/ 0 w 118"/>
                <a:gd name="T7" fmla="*/ 36 h 181"/>
                <a:gd name="T8" fmla="*/ 0 w 118"/>
                <a:gd name="T9" fmla="*/ 36 h 181"/>
                <a:gd name="T10" fmla="*/ 3 w 118"/>
                <a:gd name="T11" fmla="*/ 83 h 181"/>
                <a:gd name="T12" fmla="*/ 49 w 118"/>
                <a:gd name="T13" fmla="*/ 79 h 181"/>
                <a:gd name="T14" fmla="*/ 52 w 118"/>
                <a:gd name="T15" fmla="*/ 179 h 181"/>
                <a:gd name="T16" fmla="*/ 118 w 118"/>
                <a:gd name="T17" fmla="*/ 181 h 181"/>
                <a:gd name="T18" fmla="*/ 109 w 118"/>
                <a:gd name="T19" fmla="*/ 0 h 181"/>
                <a:gd name="T20" fmla="*/ 39 w 118"/>
                <a:gd name="T21" fmla="*/ 0 h 181"/>
                <a:gd name="T22" fmla="*/ 37 w 118"/>
                <a:gd name="T23" fmla="*/ 4 h 181"/>
                <a:gd name="T24" fmla="*/ 30 w 118"/>
                <a:gd name="T25" fmla="*/ 13 h 181"/>
                <a:gd name="T26" fmla="*/ 22 w 118"/>
                <a:gd name="T27" fmla="*/ 22 h 181"/>
                <a:gd name="T28" fmla="*/ 14 w 118"/>
                <a:gd name="T29" fmla="*/ 2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81">
                  <a:moveTo>
                    <a:pt x="14" y="29"/>
                  </a:moveTo>
                  <a:lnTo>
                    <a:pt x="7" y="32"/>
                  </a:lnTo>
                  <a:lnTo>
                    <a:pt x="3" y="3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3" y="83"/>
                  </a:lnTo>
                  <a:lnTo>
                    <a:pt x="49" y="79"/>
                  </a:lnTo>
                  <a:lnTo>
                    <a:pt x="52" y="179"/>
                  </a:lnTo>
                  <a:lnTo>
                    <a:pt x="118" y="181"/>
                  </a:lnTo>
                  <a:lnTo>
                    <a:pt x="109" y="0"/>
                  </a:lnTo>
                  <a:lnTo>
                    <a:pt x="39" y="0"/>
                  </a:lnTo>
                  <a:lnTo>
                    <a:pt x="37" y="4"/>
                  </a:lnTo>
                  <a:lnTo>
                    <a:pt x="30" y="13"/>
                  </a:lnTo>
                  <a:lnTo>
                    <a:pt x="22" y="22"/>
                  </a:lnTo>
                  <a:lnTo>
                    <a:pt x="14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879" y="1890"/>
              <a:ext cx="67" cy="68"/>
            </a:xfrm>
            <a:custGeom>
              <a:avLst/>
              <a:gdLst>
                <a:gd name="T0" fmla="*/ 64 w 135"/>
                <a:gd name="T1" fmla="*/ 0 h 136"/>
                <a:gd name="T2" fmla="*/ 50 w 135"/>
                <a:gd name="T3" fmla="*/ 2 h 136"/>
                <a:gd name="T4" fmla="*/ 38 w 135"/>
                <a:gd name="T5" fmla="*/ 6 h 136"/>
                <a:gd name="T6" fmla="*/ 27 w 135"/>
                <a:gd name="T7" fmla="*/ 12 h 136"/>
                <a:gd name="T8" fmla="*/ 17 w 135"/>
                <a:gd name="T9" fmla="*/ 20 h 136"/>
                <a:gd name="T10" fmla="*/ 9 w 135"/>
                <a:gd name="T11" fmla="*/ 30 h 136"/>
                <a:gd name="T12" fmla="*/ 4 w 135"/>
                <a:gd name="T13" fmla="*/ 42 h 136"/>
                <a:gd name="T14" fmla="*/ 0 w 135"/>
                <a:gd name="T15" fmla="*/ 55 h 136"/>
                <a:gd name="T16" fmla="*/ 0 w 135"/>
                <a:gd name="T17" fmla="*/ 68 h 136"/>
                <a:gd name="T18" fmla="*/ 2 w 135"/>
                <a:gd name="T19" fmla="*/ 82 h 136"/>
                <a:gd name="T20" fmla="*/ 7 w 135"/>
                <a:gd name="T21" fmla="*/ 94 h 136"/>
                <a:gd name="T22" fmla="*/ 14 w 135"/>
                <a:gd name="T23" fmla="*/ 105 h 136"/>
                <a:gd name="T24" fmla="*/ 22 w 135"/>
                <a:gd name="T25" fmla="*/ 116 h 136"/>
                <a:gd name="T26" fmla="*/ 28 w 135"/>
                <a:gd name="T27" fmla="*/ 120 h 136"/>
                <a:gd name="T28" fmla="*/ 34 w 135"/>
                <a:gd name="T29" fmla="*/ 124 h 136"/>
                <a:gd name="T30" fmla="*/ 39 w 135"/>
                <a:gd name="T31" fmla="*/ 128 h 136"/>
                <a:gd name="T32" fmla="*/ 45 w 135"/>
                <a:gd name="T33" fmla="*/ 131 h 136"/>
                <a:gd name="T34" fmla="*/ 52 w 135"/>
                <a:gd name="T35" fmla="*/ 133 h 136"/>
                <a:gd name="T36" fmla="*/ 58 w 135"/>
                <a:gd name="T37" fmla="*/ 135 h 136"/>
                <a:gd name="T38" fmla="*/ 65 w 135"/>
                <a:gd name="T39" fmla="*/ 136 h 136"/>
                <a:gd name="T40" fmla="*/ 72 w 135"/>
                <a:gd name="T41" fmla="*/ 136 h 136"/>
                <a:gd name="T42" fmla="*/ 79 w 135"/>
                <a:gd name="T43" fmla="*/ 136 h 136"/>
                <a:gd name="T44" fmla="*/ 84 w 135"/>
                <a:gd name="T45" fmla="*/ 135 h 136"/>
                <a:gd name="T46" fmla="*/ 91 w 135"/>
                <a:gd name="T47" fmla="*/ 133 h 136"/>
                <a:gd name="T48" fmla="*/ 97 w 135"/>
                <a:gd name="T49" fmla="*/ 131 h 136"/>
                <a:gd name="T50" fmla="*/ 103 w 135"/>
                <a:gd name="T51" fmla="*/ 128 h 136"/>
                <a:gd name="T52" fmla="*/ 108 w 135"/>
                <a:gd name="T53" fmla="*/ 124 h 136"/>
                <a:gd name="T54" fmla="*/ 113 w 135"/>
                <a:gd name="T55" fmla="*/ 120 h 136"/>
                <a:gd name="T56" fmla="*/ 118 w 135"/>
                <a:gd name="T57" fmla="*/ 116 h 136"/>
                <a:gd name="T58" fmla="*/ 126 w 135"/>
                <a:gd name="T59" fmla="*/ 105 h 136"/>
                <a:gd name="T60" fmla="*/ 131 w 135"/>
                <a:gd name="T61" fmla="*/ 94 h 136"/>
                <a:gd name="T62" fmla="*/ 135 w 135"/>
                <a:gd name="T63" fmla="*/ 82 h 136"/>
                <a:gd name="T64" fmla="*/ 135 w 135"/>
                <a:gd name="T65" fmla="*/ 68 h 136"/>
                <a:gd name="T66" fmla="*/ 133 w 135"/>
                <a:gd name="T67" fmla="*/ 55 h 136"/>
                <a:gd name="T68" fmla="*/ 129 w 135"/>
                <a:gd name="T69" fmla="*/ 42 h 136"/>
                <a:gd name="T70" fmla="*/ 122 w 135"/>
                <a:gd name="T71" fmla="*/ 30 h 136"/>
                <a:gd name="T72" fmla="*/ 113 w 135"/>
                <a:gd name="T73" fmla="*/ 20 h 136"/>
                <a:gd name="T74" fmla="*/ 107 w 135"/>
                <a:gd name="T75" fmla="*/ 15 h 136"/>
                <a:gd name="T76" fmla="*/ 102 w 135"/>
                <a:gd name="T77" fmla="*/ 12 h 136"/>
                <a:gd name="T78" fmla="*/ 96 w 135"/>
                <a:gd name="T79" fmla="*/ 8 h 136"/>
                <a:gd name="T80" fmla="*/ 90 w 135"/>
                <a:gd name="T81" fmla="*/ 5 h 136"/>
                <a:gd name="T82" fmla="*/ 83 w 135"/>
                <a:gd name="T83" fmla="*/ 3 h 136"/>
                <a:gd name="T84" fmla="*/ 77 w 135"/>
                <a:gd name="T85" fmla="*/ 2 h 136"/>
                <a:gd name="T86" fmla="*/ 70 w 135"/>
                <a:gd name="T87" fmla="*/ 0 h 136"/>
                <a:gd name="T88" fmla="*/ 64 w 135"/>
                <a:gd name="T8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136">
                  <a:moveTo>
                    <a:pt x="64" y="0"/>
                  </a:moveTo>
                  <a:lnTo>
                    <a:pt x="50" y="2"/>
                  </a:lnTo>
                  <a:lnTo>
                    <a:pt x="38" y="6"/>
                  </a:lnTo>
                  <a:lnTo>
                    <a:pt x="27" y="12"/>
                  </a:lnTo>
                  <a:lnTo>
                    <a:pt x="17" y="20"/>
                  </a:lnTo>
                  <a:lnTo>
                    <a:pt x="9" y="30"/>
                  </a:lnTo>
                  <a:lnTo>
                    <a:pt x="4" y="42"/>
                  </a:lnTo>
                  <a:lnTo>
                    <a:pt x="0" y="55"/>
                  </a:lnTo>
                  <a:lnTo>
                    <a:pt x="0" y="68"/>
                  </a:lnTo>
                  <a:lnTo>
                    <a:pt x="2" y="82"/>
                  </a:lnTo>
                  <a:lnTo>
                    <a:pt x="7" y="94"/>
                  </a:lnTo>
                  <a:lnTo>
                    <a:pt x="14" y="105"/>
                  </a:lnTo>
                  <a:lnTo>
                    <a:pt x="22" y="116"/>
                  </a:lnTo>
                  <a:lnTo>
                    <a:pt x="28" y="120"/>
                  </a:lnTo>
                  <a:lnTo>
                    <a:pt x="34" y="124"/>
                  </a:lnTo>
                  <a:lnTo>
                    <a:pt x="39" y="128"/>
                  </a:lnTo>
                  <a:lnTo>
                    <a:pt x="45" y="131"/>
                  </a:lnTo>
                  <a:lnTo>
                    <a:pt x="52" y="133"/>
                  </a:lnTo>
                  <a:lnTo>
                    <a:pt x="58" y="135"/>
                  </a:lnTo>
                  <a:lnTo>
                    <a:pt x="65" y="136"/>
                  </a:lnTo>
                  <a:lnTo>
                    <a:pt x="72" y="136"/>
                  </a:lnTo>
                  <a:lnTo>
                    <a:pt x="79" y="136"/>
                  </a:lnTo>
                  <a:lnTo>
                    <a:pt x="84" y="135"/>
                  </a:lnTo>
                  <a:lnTo>
                    <a:pt x="91" y="133"/>
                  </a:lnTo>
                  <a:lnTo>
                    <a:pt x="97" y="131"/>
                  </a:lnTo>
                  <a:lnTo>
                    <a:pt x="103" y="128"/>
                  </a:lnTo>
                  <a:lnTo>
                    <a:pt x="108" y="124"/>
                  </a:lnTo>
                  <a:lnTo>
                    <a:pt x="113" y="120"/>
                  </a:lnTo>
                  <a:lnTo>
                    <a:pt x="118" y="116"/>
                  </a:lnTo>
                  <a:lnTo>
                    <a:pt x="126" y="105"/>
                  </a:lnTo>
                  <a:lnTo>
                    <a:pt x="131" y="94"/>
                  </a:lnTo>
                  <a:lnTo>
                    <a:pt x="135" y="82"/>
                  </a:lnTo>
                  <a:lnTo>
                    <a:pt x="135" y="68"/>
                  </a:lnTo>
                  <a:lnTo>
                    <a:pt x="133" y="55"/>
                  </a:lnTo>
                  <a:lnTo>
                    <a:pt x="129" y="42"/>
                  </a:lnTo>
                  <a:lnTo>
                    <a:pt x="122" y="30"/>
                  </a:lnTo>
                  <a:lnTo>
                    <a:pt x="113" y="20"/>
                  </a:lnTo>
                  <a:lnTo>
                    <a:pt x="107" y="15"/>
                  </a:lnTo>
                  <a:lnTo>
                    <a:pt x="102" y="12"/>
                  </a:lnTo>
                  <a:lnTo>
                    <a:pt x="96" y="8"/>
                  </a:lnTo>
                  <a:lnTo>
                    <a:pt x="90" y="5"/>
                  </a:lnTo>
                  <a:lnTo>
                    <a:pt x="83" y="3"/>
                  </a:lnTo>
                  <a:lnTo>
                    <a:pt x="77" y="2"/>
                  </a:lnTo>
                  <a:lnTo>
                    <a:pt x="7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48" name="Freeform 32"/>
            <p:cNvSpPr>
              <a:spLocks/>
            </p:cNvSpPr>
            <p:nvPr/>
          </p:nvSpPr>
          <p:spPr bwMode="auto">
            <a:xfrm>
              <a:off x="1886" y="1897"/>
              <a:ext cx="54" cy="54"/>
            </a:xfrm>
            <a:custGeom>
              <a:avLst/>
              <a:gdLst>
                <a:gd name="T0" fmla="*/ 56 w 107"/>
                <a:gd name="T1" fmla="*/ 108 h 108"/>
                <a:gd name="T2" fmla="*/ 52 w 107"/>
                <a:gd name="T3" fmla="*/ 108 h 108"/>
                <a:gd name="T4" fmla="*/ 46 w 107"/>
                <a:gd name="T5" fmla="*/ 107 h 108"/>
                <a:gd name="T6" fmla="*/ 41 w 107"/>
                <a:gd name="T7" fmla="*/ 106 h 108"/>
                <a:gd name="T8" fmla="*/ 36 w 107"/>
                <a:gd name="T9" fmla="*/ 104 h 108"/>
                <a:gd name="T10" fmla="*/ 31 w 107"/>
                <a:gd name="T11" fmla="*/ 102 h 108"/>
                <a:gd name="T12" fmla="*/ 26 w 107"/>
                <a:gd name="T13" fmla="*/ 99 h 108"/>
                <a:gd name="T14" fmla="*/ 22 w 107"/>
                <a:gd name="T15" fmla="*/ 96 h 108"/>
                <a:gd name="T16" fmla="*/ 17 w 107"/>
                <a:gd name="T17" fmla="*/ 92 h 108"/>
                <a:gd name="T18" fmla="*/ 10 w 107"/>
                <a:gd name="T19" fmla="*/ 84 h 108"/>
                <a:gd name="T20" fmla="*/ 5 w 107"/>
                <a:gd name="T21" fmla="*/ 75 h 108"/>
                <a:gd name="T22" fmla="*/ 1 w 107"/>
                <a:gd name="T23" fmla="*/ 65 h 108"/>
                <a:gd name="T24" fmla="*/ 0 w 107"/>
                <a:gd name="T25" fmla="*/ 54 h 108"/>
                <a:gd name="T26" fmla="*/ 0 w 107"/>
                <a:gd name="T27" fmla="*/ 44 h 108"/>
                <a:gd name="T28" fmla="*/ 2 w 107"/>
                <a:gd name="T29" fmla="*/ 34 h 108"/>
                <a:gd name="T30" fmla="*/ 7 w 107"/>
                <a:gd name="T31" fmla="*/ 24 h 108"/>
                <a:gd name="T32" fmla="*/ 14 w 107"/>
                <a:gd name="T33" fmla="*/ 16 h 108"/>
                <a:gd name="T34" fmla="*/ 17 w 107"/>
                <a:gd name="T35" fmla="*/ 13 h 108"/>
                <a:gd name="T36" fmla="*/ 22 w 107"/>
                <a:gd name="T37" fmla="*/ 9 h 108"/>
                <a:gd name="T38" fmla="*/ 25 w 107"/>
                <a:gd name="T39" fmla="*/ 7 h 108"/>
                <a:gd name="T40" fmla="*/ 30 w 107"/>
                <a:gd name="T41" fmla="*/ 5 h 108"/>
                <a:gd name="T42" fmla="*/ 35 w 107"/>
                <a:gd name="T43" fmla="*/ 3 h 108"/>
                <a:gd name="T44" fmla="*/ 40 w 107"/>
                <a:gd name="T45" fmla="*/ 1 h 108"/>
                <a:gd name="T46" fmla="*/ 45 w 107"/>
                <a:gd name="T47" fmla="*/ 0 h 108"/>
                <a:gd name="T48" fmla="*/ 51 w 107"/>
                <a:gd name="T49" fmla="*/ 0 h 108"/>
                <a:gd name="T50" fmla="*/ 56 w 107"/>
                <a:gd name="T51" fmla="*/ 0 h 108"/>
                <a:gd name="T52" fmla="*/ 62 w 107"/>
                <a:gd name="T53" fmla="*/ 1 h 108"/>
                <a:gd name="T54" fmla="*/ 67 w 107"/>
                <a:gd name="T55" fmla="*/ 3 h 108"/>
                <a:gd name="T56" fmla="*/ 73 w 107"/>
                <a:gd name="T57" fmla="*/ 5 h 108"/>
                <a:gd name="T58" fmla="*/ 77 w 107"/>
                <a:gd name="T59" fmla="*/ 7 h 108"/>
                <a:gd name="T60" fmla="*/ 82 w 107"/>
                <a:gd name="T61" fmla="*/ 9 h 108"/>
                <a:gd name="T62" fmla="*/ 85 w 107"/>
                <a:gd name="T63" fmla="*/ 13 h 108"/>
                <a:gd name="T64" fmla="*/ 90 w 107"/>
                <a:gd name="T65" fmla="*/ 16 h 108"/>
                <a:gd name="T66" fmla="*/ 97 w 107"/>
                <a:gd name="T67" fmla="*/ 24 h 108"/>
                <a:gd name="T68" fmla="*/ 103 w 107"/>
                <a:gd name="T69" fmla="*/ 34 h 108"/>
                <a:gd name="T70" fmla="*/ 106 w 107"/>
                <a:gd name="T71" fmla="*/ 44 h 108"/>
                <a:gd name="T72" fmla="*/ 107 w 107"/>
                <a:gd name="T73" fmla="*/ 54 h 108"/>
                <a:gd name="T74" fmla="*/ 107 w 107"/>
                <a:gd name="T75" fmla="*/ 65 h 108"/>
                <a:gd name="T76" fmla="*/ 105 w 107"/>
                <a:gd name="T77" fmla="*/ 75 h 108"/>
                <a:gd name="T78" fmla="*/ 100 w 107"/>
                <a:gd name="T79" fmla="*/ 84 h 108"/>
                <a:gd name="T80" fmla="*/ 94 w 107"/>
                <a:gd name="T81" fmla="*/ 92 h 108"/>
                <a:gd name="T82" fmla="*/ 86 w 107"/>
                <a:gd name="T83" fmla="*/ 99 h 108"/>
                <a:gd name="T84" fmla="*/ 77 w 107"/>
                <a:gd name="T85" fmla="*/ 104 h 108"/>
                <a:gd name="T86" fmla="*/ 67 w 107"/>
                <a:gd name="T87" fmla="*/ 107 h 108"/>
                <a:gd name="T88" fmla="*/ 56 w 107"/>
                <a:gd name="T8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7" h="108">
                  <a:moveTo>
                    <a:pt x="56" y="108"/>
                  </a:moveTo>
                  <a:lnTo>
                    <a:pt x="52" y="108"/>
                  </a:lnTo>
                  <a:lnTo>
                    <a:pt x="46" y="107"/>
                  </a:lnTo>
                  <a:lnTo>
                    <a:pt x="41" y="106"/>
                  </a:lnTo>
                  <a:lnTo>
                    <a:pt x="36" y="104"/>
                  </a:lnTo>
                  <a:lnTo>
                    <a:pt x="31" y="102"/>
                  </a:lnTo>
                  <a:lnTo>
                    <a:pt x="26" y="99"/>
                  </a:lnTo>
                  <a:lnTo>
                    <a:pt x="22" y="96"/>
                  </a:lnTo>
                  <a:lnTo>
                    <a:pt x="17" y="92"/>
                  </a:lnTo>
                  <a:lnTo>
                    <a:pt x="10" y="84"/>
                  </a:lnTo>
                  <a:lnTo>
                    <a:pt x="5" y="75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2" y="34"/>
                  </a:lnTo>
                  <a:lnTo>
                    <a:pt x="7" y="24"/>
                  </a:lnTo>
                  <a:lnTo>
                    <a:pt x="14" y="16"/>
                  </a:lnTo>
                  <a:lnTo>
                    <a:pt x="17" y="13"/>
                  </a:lnTo>
                  <a:lnTo>
                    <a:pt x="22" y="9"/>
                  </a:lnTo>
                  <a:lnTo>
                    <a:pt x="25" y="7"/>
                  </a:lnTo>
                  <a:lnTo>
                    <a:pt x="30" y="5"/>
                  </a:lnTo>
                  <a:lnTo>
                    <a:pt x="35" y="3"/>
                  </a:lnTo>
                  <a:lnTo>
                    <a:pt x="40" y="1"/>
                  </a:lnTo>
                  <a:lnTo>
                    <a:pt x="45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1"/>
                  </a:lnTo>
                  <a:lnTo>
                    <a:pt x="67" y="3"/>
                  </a:lnTo>
                  <a:lnTo>
                    <a:pt x="73" y="5"/>
                  </a:lnTo>
                  <a:lnTo>
                    <a:pt x="77" y="7"/>
                  </a:lnTo>
                  <a:lnTo>
                    <a:pt x="82" y="9"/>
                  </a:lnTo>
                  <a:lnTo>
                    <a:pt x="85" y="13"/>
                  </a:lnTo>
                  <a:lnTo>
                    <a:pt x="90" y="16"/>
                  </a:lnTo>
                  <a:lnTo>
                    <a:pt x="97" y="24"/>
                  </a:lnTo>
                  <a:lnTo>
                    <a:pt x="103" y="34"/>
                  </a:lnTo>
                  <a:lnTo>
                    <a:pt x="106" y="44"/>
                  </a:lnTo>
                  <a:lnTo>
                    <a:pt x="107" y="54"/>
                  </a:lnTo>
                  <a:lnTo>
                    <a:pt x="107" y="65"/>
                  </a:lnTo>
                  <a:lnTo>
                    <a:pt x="105" y="75"/>
                  </a:lnTo>
                  <a:lnTo>
                    <a:pt x="100" y="84"/>
                  </a:lnTo>
                  <a:lnTo>
                    <a:pt x="94" y="92"/>
                  </a:lnTo>
                  <a:lnTo>
                    <a:pt x="86" y="99"/>
                  </a:lnTo>
                  <a:lnTo>
                    <a:pt x="77" y="104"/>
                  </a:lnTo>
                  <a:lnTo>
                    <a:pt x="67" y="107"/>
                  </a:lnTo>
                  <a:lnTo>
                    <a:pt x="56" y="1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49" name="Freeform 33"/>
            <p:cNvSpPr>
              <a:spLocks/>
            </p:cNvSpPr>
            <p:nvPr/>
          </p:nvSpPr>
          <p:spPr bwMode="auto">
            <a:xfrm>
              <a:off x="1897" y="1903"/>
              <a:ext cx="26" cy="41"/>
            </a:xfrm>
            <a:custGeom>
              <a:avLst/>
              <a:gdLst>
                <a:gd name="T0" fmla="*/ 6 w 52"/>
                <a:gd name="T1" fmla="*/ 13 h 81"/>
                <a:gd name="T2" fmla="*/ 3 w 52"/>
                <a:gd name="T3" fmla="*/ 14 h 81"/>
                <a:gd name="T4" fmla="*/ 1 w 52"/>
                <a:gd name="T5" fmla="*/ 15 h 81"/>
                <a:gd name="T6" fmla="*/ 0 w 52"/>
                <a:gd name="T7" fmla="*/ 16 h 81"/>
                <a:gd name="T8" fmla="*/ 0 w 52"/>
                <a:gd name="T9" fmla="*/ 16 h 81"/>
                <a:gd name="T10" fmla="*/ 1 w 52"/>
                <a:gd name="T11" fmla="*/ 37 h 81"/>
                <a:gd name="T12" fmla="*/ 21 w 52"/>
                <a:gd name="T13" fmla="*/ 34 h 81"/>
                <a:gd name="T14" fmla="*/ 23 w 52"/>
                <a:gd name="T15" fmla="*/ 79 h 81"/>
                <a:gd name="T16" fmla="*/ 52 w 52"/>
                <a:gd name="T17" fmla="*/ 81 h 81"/>
                <a:gd name="T18" fmla="*/ 48 w 52"/>
                <a:gd name="T19" fmla="*/ 0 h 81"/>
                <a:gd name="T20" fmla="*/ 17 w 52"/>
                <a:gd name="T21" fmla="*/ 0 h 81"/>
                <a:gd name="T22" fmla="*/ 16 w 52"/>
                <a:gd name="T23" fmla="*/ 1 h 81"/>
                <a:gd name="T24" fmla="*/ 14 w 52"/>
                <a:gd name="T25" fmla="*/ 6 h 81"/>
                <a:gd name="T26" fmla="*/ 9 w 52"/>
                <a:gd name="T27" fmla="*/ 9 h 81"/>
                <a:gd name="T28" fmla="*/ 6 w 52"/>
                <a:gd name="T29" fmla="*/ 1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81">
                  <a:moveTo>
                    <a:pt x="6" y="13"/>
                  </a:moveTo>
                  <a:lnTo>
                    <a:pt x="3" y="14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37"/>
                  </a:lnTo>
                  <a:lnTo>
                    <a:pt x="21" y="34"/>
                  </a:lnTo>
                  <a:lnTo>
                    <a:pt x="23" y="79"/>
                  </a:lnTo>
                  <a:lnTo>
                    <a:pt x="52" y="81"/>
                  </a:lnTo>
                  <a:lnTo>
                    <a:pt x="48" y="0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6"/>
                  </a:lnTo>
                  <a:lnTo>
                    <a:pt x="9" y="9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1" name="Freeform 34"/>
            <p:cNvSpPr>
              <a:spLocks/>
            </p:cNvSpPr>
            <p:nvPr/>
          </p:nvSpPr>
          <p:spPr bwMode="auto">
            <a:xfrm>
              <a:off x="1809" y="2005"/>
              <a:ext cx="37" cy="29"/>
            </a:xfrm>
            <a:custGeom>
              <a:avLst/>
              <a:gdLst>
                <a:gd name="T0" fmla="*/ 0 w 75"/>
                <a:gd name="T1" fmla="*/ 24 h 57"/>
                <a:gd name="T2" fmla="*/ 1 w 75"/>
                <a:gd name="T3" fmla="*/ 24 h 57"/>
                <a:gd name="T4" fmla="*/ 4 w 75"/>
                <a:gd name="T5" fmla="*/ 25 h 57"/>
                <a:gd name="T6" fmla="*/ 10 w 75"/>
                <a:gd name="T7" fmla="*/ 27 h 57"/>
                <a:gd name="T8" fmla="*/ 17 w 75"/>
                <a:gd name="T9" fmla="*/ 29 h 57"/>
                <a:gd name="T10" fmla="*/ 25 w 75"/>
                <a:gd name="T11" fmla="*/ 29 h 57"/>
                <a:gd name="T12" fmla="*/ 33 w 75"/>
                <a:gd name="T13" fmla="*/ 29 h 57"/>
                <a:gd name="T14" fmla="*/ 41 w 75"/>
                <a:gd name="T15" fmla="*/ 27 h 57"/>
                <a:gd name="T16" fmla="*/ 48 w 75"/>
                <a:gd name="T17" fmla="*/ 24 h 57"/>
                <a:gd name="T18" fmla="*/ 60 w 75"/>
                <a:gd name="T19" fmla="*/ 15 h 57"/>
                <a:gd name="T20" fmla="*/ 68 w 75"/>
                <a:gd name="T21" fmla="*/ 8 h 57"/>
                <a:gd name="T22" fmla="*/ 73 w 75"/>
                <a:gd name="T23" fmla="*/ 2 h 57"/>
                <a:gd name="T24" fmla="*/ 75 w 75"/>
                <a:gd name="T25" fmla="*/ 0 h 57"/>
                <a:gd name="T26" fmla="*/ 73 w 75"/>
                <a:gd name="T27" fmla="*/ 9 h 57"/>
                <a:gd name="T28" fmla="*/ 70 w 75"/>
                <a:gd name="T29" fmla="*/ 30 h 57"/>
                <a:gd name="T30" fmla="*/ 62 w 75"/>
                <a:gd name="T31" fmla="*/ 49 h 57"/>
                <a:gd name="T32" fmla="*/ 47 w 75"/>
                <a:gd name="T33" fmla="*/ 57 h 57"/>
                <a:gd name="T34" fmla="*/ 38 w 75"/>
                <a:gd name="T35" fmla="*/ 55 h 57"/>
                <a:gd name="T36" fmla="*/ 30 w 75"/>
                <a:gd name="T37" fmla="*/ 52 h 57"/>
                <a:gd name="T38" fmla="*/ 22 w 75"/>
                <a:gd name="T39" fmla="*/ 46 h 57"/>
                <a:gd name="T40" fmla="*/ 15 w 75"/>
                <a:gd name="T41" fmla="*/ 40 h 57"/>
                <a:gd name="T42" fmla="*/ 8 w 75"/>
                <a:gd name="T43" fmla="*/ 34 h 57"/>
                <a:gd name="T44" fmla="*/ 3 w 75"/>
                <a:gd name="T45" fmla="*/ 29 h 57"/>
                <a:gd name="T46" fmla="*/ 1 w 75"/>
                <a:gd name="T47" fmla="*/ 25 h 57"/>
                <a:gd name="T48" fmla="*/ 0 w 75"/>
                <a:gd name="T49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57">
                  <a:moveTo>
                    <a:pt x="0" y="24"/>
                  </a:moveTo>
                  <a:lnTo>
                    <a:pt x="1" y="24"/>
                  </a:lnTo>
                  <a:lnTo>
                    <a:pt x="4" y="25"/>
                  </a:lnTo>
                  <a:lnTo>
                    <a:pt x="10" y="27"/>
                  </a:lnTo>
                  <a:lnTo>
                    <a:pt x="17" y="29"/>
                  </a:lnTo>
                  <a:lnTo>
                    <a:pt x="25" y="29"/>
                  </a:lnTo>
                  <a:lnTo>
                    <a:pt x="33" y="29"/>
                  </a:lnTo>
                  <a:lnTo>
                    <a:pt x="41" y="27"/>
                  </a:lnTo>
                  <a:lnTo>
                    <a:pt x="48" y="24"/>
                  </a:lnTo>
                  <a:lnTo>
                    <a:pt x="60" y="15"/>
                  </a:lnTo>
                  <a:lnTo>
                    <a:pt x="68" y="8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3" y="9"/>
                  </a:lnTo>
                  <a:lnTo>
                    <a:pt x="70" y="30"/>
                  </a:lnTo>
                  <a:lnTo>
                    <a:pt x="62" y="49"/>
                  </a:lnTo>
                  <a:lnTo>
                    <a:pt x="47" y="57"/>
                  </a:lnTo>
                  <a:lnTo>
                    <a:pt x="38" y="55"/>
                  </a:lnTo>
                  <a:lnTo>
                    <a:pt x="30" y="52"/>
                  </a:lnTo>
                  <a:lnTo>
                    <a:pt x="22" y="46"/>
                  </a:lnTo>
                  <a:lnTo>
                    <a:pt x="15" y="40"/>
                  </a:lnTo>
                  <a:lnTo>
                    <a:pt x="8" y="34"/>
                  </a:lnTo>
                  <a:lnTo>
                    <a:pt x="3" y="29"/>
                  </a:lnTo>
                  <a:lnTo>
                    <a:pt x="1" y="25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052" name="Rounded Rectangular Callout 2051"/>
          <p:cNvSpPr/>
          <p:nvPr/>
        </p:nvSpPr>
        <p:spPr>
          <a:xfrm flipH="1">
            <a:off x="2305150" y="1988840"/>
            <a:ext cx="2589113" cy="1872208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I wish I drove a sports car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454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1"/>
                            </p:stCondLst>
                            <p:childTnLst>
                              <p:par>
                                <p:cTn id="14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FoAWgMBEQACEQEDEQH/xAAbAAACAgMBAAAAAAAAAAAAAAAABQQGAQMHAv/EADgQAAEDAwIFAgUBBgYDAAAAAAECAwQABREhMQYSE0FRFCJhcYGRoTIHFSOxwfAWQmLR0vEzcoL/xAAZAQADAQEBAAAAAAAAAAAAAAAAAwQCBQH/xAAvEQACAgEDAgQEBgMBAAAAAAABAgADEQQSIRMxIkFR8CNhcbEUMjOBodGR4fE0/9oADAMBAAIRAxEAPwDuNEIUQhRCFEIsvd5YsyGHJKFqQ6vkygfp03ptVLWkhYq20VAEyuxuJWWr9PffmuLg9P8AgoGSCfboB53qptMTUoA5ky6gCxiTxLTaLgi6QG5jSFIS5nCVbjBxUdlZrYqZXW4sXcJMrE3CiEKIQohCiEKIQohCiEKISq8QzLrHkrkR47NwtXL03mBhRCgfdnuPyNNarpSthhjhvWSXPYDkDKyoRLha27s9JRb1PsKA9LGUc4Wcb75G/ntV7V2FAC2D5mQrZWHLBcjyEvnDj92cU4u9BpnrYMaOMJUkDfT7fGubeKhgV847mdGk2H9TjPYR7U8ohRCFEIUQhRCaJcyPDCFSnkNJWrlSVnAJrSozflEyzqvcxem9E8Qm09AFPT6geC/hnbH9aZ0fhdTMX1fi9PE0w+KrfJtS7ksOsR23A2vnRkgkDsnPmtPpbFfYOTMpqUavf2ESXfjT01xjuwHmJMBTaudCUkL5sd86jt+afVo9yEMMGT2aza4KnIk79n0NTNoXNfJL85wrKjuoDIH39x+tL1rg2bR2EZokITce5kOxobH7Q7wkISORrKcDYnkz/M0y4n8Knv1mKgPxT+/SeuNM2u8Wu/NAlKF9J7Hca6fUFY+1eaX4lbVH6+/4hqvh2LaP39/5mbBxi2tiQ/epbDQLp6DSEFS0p+PKNRsBp2NF2kIIFYntOrBBNhjx2/xUSbewlDqzOSFNKAGAD5yc1OKGIY+koN6gqPWebffkyp1xYebRHahK5S6pzRWpGToMbV69BVVI5zPEvDMwPGI0iyGpbCH47gcaWMpUO9JZSpwY5WDDIm2vJ7EPGCre3bQu4x3HgFYbLehSo/6u396GqNNvL4QyfUlAmXEp0Ju62HpXlUTDCfYEvrwSk/Df8fTFXua7s1Z5+UhUWU/ExxGf7PXbe9bpNtmFlxxb3OGHQDzjlSMgHfUGla0OHDr/AJjdEUKGtps4pt/CkM+mlN+hkutksOtoc5AdtQnTfyKxRZqW5HIHftPdRXp08J4J7d5VYtyul5atNjiL5JEVxam3QvGyfbqNuUcw+ORVjV11FrW7GRrZZaEqXuJ6gr4imcRzWI6Szc5CA3KXgJ6SRy5VkaDYajzpuK8cULUCeVHaeob2tYDhj3mkXV563w+HprvpWI8hfqHValIB2wPHu07+3xWukAxuXkkcTPVJQUscAHmXvhy28K3Blx21wkPttr5Ct9C1ZVgHZfzHaufdZqUOHOPp/qdGivTuMoM/X/cT8V3eLHv9vdgFp70SMFCD7Qc6JyP6U/TVM1TBuMxGotVbVK84i+RBn5F1uMVa4klfWc9O4O5PjON+/wAs5pq2J+mh5HrFMj/qMODOiWP0htbCreypmOocyEKSQfmfPz71y7d287jkzqVbdg29pPpcZPKkhW4zRCUm7WuFGuKZXFF0cfbdcKY7eCAE6fqI2AyM4x/Sr67XZNtC4x3kFlaK+65s+kn8Q8MWN+J11LatqmwOSQghKR4yNAfwfjS6dTarY/N8pu7TVFc/l+c5zcrq65OiN3CW3cWYTntcAz1UEpJBKgCdu/k6kV1K6gFJQbSfvOXZYSwDHdj7R5dV2+3rh8T8JFCmGFhEuOkkFIOnuB1Tn9PjPKRU1e9waL+57GU2FExfR2HcTWzxJFgcU3+8MqS6hyKkxwdOdSg3gf7+MGvTQz0pWfXn+YDUKl1lg9BiEVi0WuwuXDiMokXiclTzTK/cpPMPaSnYZznJ84oZrLLNlXCieKtVde+7ljzFdglOymRZ3Lu1boKllTqlAjqE4GCfpjBIHzp1yhT1AuTEUsWHTL4E6Mxw9w9brM4XW2nY5RzOSHDzEjyCNv8A5rmHUXvZwefSdUUUJXyOJG4XtaESEzrPc3VWtzPNHWnUq2wc6fUDOnet6i0kbLF8XrMaeoA7q28PpLaAEjAGANhUUtmaIQohKxx06Rb0Rv3W7OS9zEqaUQWCMYVok+T+ar0g8e7djH8yTVnwY25z/EqFsv8AMXZHbU/Z3btGA5QWyoFsdhkJVsdvFW2UILOoG2mQpexr6ZTcP3/oyNwrf5dpTLiMWVVxQvVTaUnnQNiFEIOR8CBrmtaihbCGLY9/WZ097V5ULn39Io4gwHfUx7BMs3VyhYLiumsHcAFCcfLOPhTqfQuG9/WJu9QhX7faI6fJpauG5BiLFwXwtNuslZKhJcWtSM+QA2Rn4kk1JeoYbOoFHp7Mtobb4zWWPr7E2Xq7yL3f2VzbO4npaegRlLq9M6q5eY5320G2+a8qqWqs7W/fy+8LbWtsBZe3l5/aTb/fp11XFgvWx6FHRjENJIU5rgYygfIafftiihK8sGyfX2Yy697MKVwPT2J0Lhl8yLSyfQKgBGUJjqJykDbcA6/KuZeMWHxZ+c6dDZQeHHyjWlR0KIQohK3xJ6q9Rl26yy42jnJMHU9yU+MePPyx5qqjbUd9gPykt+60bKz9ZufsqYXDblutswQfb75S05P+onUYztnt22FYFu63e4z8p6adtWxDj5znVov87h5b9vtPopfVWEodShR5lHAGCcZHz0rqW0Jdh3yJzKr2pyiYM98VWeVDiImcQTXJ14mHkjx0HIb8nTfsAAAMnvWdParNtqGFHcz3UVMq7rTlj2ETO8Oy25dziJIXIt7CXnEpGcjCeYD5c31xTxqFIVvImIOnYFl81EslpgT4dqF/4SmkMcpVKgOnIQpI9w10UPGysY1NTWOjP0rxz5GVVo6p1aDx5iQ13GRxXe47kqXCtjreOk6EkHfI17nO2SPhTOmunrOAWEWbDqLBkhZ0O/2AXm1ttvOJM5lOW5ATy5VjXI7A/j6VzKb+k+R2PlOpdR1Uwe485vscp5phmBdpLCrkEZUhC8qKRsT8cVm1QSXQeGaqYgBXPijekx0KIRbfZFwjQ+pbIwkOhQ5knsnvgd6bUqM2HOBFWs6rlBmc/uUq2ucku1tyoF058dFr9JJ8Ht8h9q6aJYPC+Cs5rtWfEmQ0m2mDceM0l27XFXo2FhBaQkArUADnAGO411+lLtdNLwi8mbrR9Ty7cCSOJOFHkvQVWNuLDjQUqdU86vGFZB5joSccoOtLo1Qw3UySZq/SnKmvAAlXs11V/iSDdb+67IYSVpQ+4k4BSNCAB2KhpjTOarsqHSauoYPpJarfiiy05En2bieEzxpOukhtxEWaOnk4JbHtwSB/664896XbpnOnVB3EZVqUGoZz2MU26VNanrbtEg2+HPkLQ2F/+LGdAcg7ApHwzTnVSuXGSBEIzBsIcBjLrYeC0mzuwb7Ha6qXSpl9hfuSkgbHHkHQjFQW6v4m+o/WX06P4e20cxVdP31wwpNrjXJx2M8jLXKn3JSOw3I+n4qivo6jxsvIin6tHgDcGZtMy3QksuW6I/cLu7/meTo2rvgAnPz/ACKLEsbIc4WFb1rgoMtOhW5yS7CaXNaDUgp/iISrIBrluFDHaeJ00LFRu7yTWZqKr/b5dxjoZhzDGBV/FwP1J/n9MinU2KhywzE3IzjCnEQWez/uzi5LbLby2G2Dl5SdOYjzjAqm27qUZPfMmqq6d+B2xMcOWu+QOGpDMZtMWc4+FN9UpICeVIJ7+DRqLaXuBPIxCiq5KSBwc/19Yh4kF9bkIt026LlvPIKlsMEgBO+oAAOgPbtVFHRI3quAPOT3dYHYzZJ8o/sNotnEPDFrbfb5UxHDzoQccytcgnfCshRqa62ym5iPOUU1V3UqD5e/57yHb7VCl8b3uDIjNqimOEhsDATgN4xjbHwrb2MunRgec/3MJUjah1I4x/UOMLbEtthtlkiNl15b5LRVqs5Jz9yoD/qvdNY1lrWseMQ1Na11rUvrI3Dp4kuDDxt95w6wrlcYknKk+P1A+D9jW7/w6Ebk7+YmKeu48L9vI/8AI/n265P3qxS3GefoIAkuIIwlXfTx9KmSysVuoPftKXrc2Ix8u8WR+H1XK83fqdaKtD3PHc5CAcqV9+21OOo6daY59YoUb7Hzx6S42liTGgNNTX+u+B7l/wB71BYysxKjAl1YZVAY5MmVibhRCYxRCZohNamGlPJeU0guoBCVlOoB3wa9ycYnmBnMpokxOD1yYcMvS5UlzqIjBPKlsHPKPJ0xtnOBtV219Vhm4A85DuXTZVeSfKJYU+9ReIps4Qg7L5MyWAnZHt2xkj/L5+NUPXU1SrnjyMQr2raWxz5yyWwwOJrxGu7TzqXYaMLiuJ0BPNgg/PJ+g2qSwPQhrI7+cqrKX2CwHt5S0NMNM83RbQjnUVK5U45lHcn41IST3lYAHabK8nsKIQohCiEKIQohCiEKIRJxAia0WnrPDacmu/wi8pIKm06nv233/NPp2Hiw8RF28c1jmVGHBvKL9LTFlBVxZRzrUV6OfpyNRg7jfxVzvUahuHhMhVLRYdp5l3sSHFRPVSojcaY8cvJQnHMQSAT9P51z7cbtqnIHadCoHbuIwTGVKjYUQhRCFEIUQhRCFEIUQhRCY70QlatYH+M7mca9P/hVdn/nWS1/rt79JZRUkqmaIQohCiEKIQoh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wgHBgkIBwgKCgkLDRYPDQwMDRsUFRAWIB0iIiAdHx8kKDQsJCYxJx8fLT0tMTU3Ojo6Iys/RD84QzQ5OjcBCgoKDQwNGg8PGjclHyU3Nzc3Nzc3Nzc3Nzc3Nzc3Nzc3Nzc3Nzc3Nzc3Nzc3Nzc3Nzc3Nzc3Nzc3Nzc3Nzc3N//AABEIAFoAWgMBEQACEQEDEQH/xAAbAAACAgMBAAAAAAAAAAAAAAAABQQGAQMHAv/EADgQAAEDAwIFAgUBBgYDAAAAAAECAwQABREhMQYSE0FRFCJhcYGRoTIHFSOxwfAWQmLR0vEzcoL/xAAZAQADAQEBAAAAAAAAAAAAAAAAAwQCBQH/xAAvEQACAgEDAgQEBgMBAAAAAAABAgADEQQSIRMxIkFR8CNhcbEUMjOBodGR4fE0/9oADAMBAAIRAxEAPwDuNEIUQhRCFEIsvd5YsyGHJKFqQ6vkygfp03ptVLWkhYq20VAEyuxuJWWr9PffmuLg9P8AgoGSCfboB53qptMTUoA5ky6gCxiTxLTaLgi6QG5jSFIS5nCVbjBxUdlZrYqZXW4sXcJMrE3CiEKIQohCiEKIQohCiEKISq8QzLrHkrkR47NwtXL03mBhRCgfdnuPyNNarpSthhjhvWSXPYDkDKyoRLha27s9JRb1PsKA9LGUc4Wcb75G/ntV7V2FAC2D5mQrZWHLBcjyEvnDj92cU4u9BpnrYMaOMJUkDfT7fGubeKhgV847mdGk2H9TjPYR7U8ohRCFEIUQhRCaJcyPDCFSnkNJWrlSVnAJrSozflEyzqvcxem9E8Qm09AFPT6geC/hnbH9aZ0fhdTMX1fi9PE0w+KrfJtS7ksOsR23A2vnRkgkDsnPmtPpbFfYOTMpqUavf2ESXfjT01xjuwHmJMBTaudCUkL5sd86jt+afVo9yEMMGT2aza4KnIk79n0NTNoXNfJL85wrKjuoDIH39x+tL1rg2bR2EZokITce5kOxobH7Q7wkISORrKcDYnkz/M0y4n8Knv1mKgPxT+/SeuNM2u8Wu/NAlKF9J7Hca6fUFY+1eaX4lbVH6+/4hqvh2LaP39/5mbBxi2tiQ/epbDQLp6DSEFS0p+PKNRsBp2NF2kIIFYntOrBBNhjx2/xUSbewlDqzOSFNKAGAD5yc1OKGIY+koN6gqPWebffkyp1xYebRHahK5S6pzRWpGToMbV69BVVI5zPEvDMwPGI0iyGpbCH47gcaWMpUO9JZSpwY5WDDIm2vJ7EPGCre3bQu4x3HgFYbLehSo/6u396GqNNvL4QyfUlAmXEp0Ju62HpXlUTDCfYEvrwSk/Df8fTFXua7s1Z5+UhUWU/ExxGf7PXbe9bpNtmFlxxb3OGHQDzjlSMgHfUGla0OHDr/AJjdEUKGtps4pt/CkM+mlN+hkutksOtoc5AdtQnTfyKxRZqW5HIHftPdRXp08J4J7d5VYtyul5atNjiL5JEVxam3QvGyfbqNuUcw+ORVjV11FrW7GRrZZaEqXuJ6gr4imcRzWI6Szc5CA3KXgJ6SRy5VkaDYajzpuK8cULUCeVHaeob2tYDhj3mkXV563w+HprvpWI8hfqHValIB2wPHu07+3xWukAxuXkkcTPVJQUscAHmXvhy28K3Blx21wkPttr5Ct9C1ZVgHZfzHaufdZqUOHOPp/qdGivTuMoM/X/cT8V3eLHv9vdgFp70SMFCD7Qc6JyP6U/TVM1TBuMxGotVbVK84i+RBn5F1uMVa4klfWc9O4O5PjON+/wAs5pq2J+mh5HrFMj/qMODOiWP0htbCreypmOocyEKSQfmfPz71y7d287jkzqVbdg29pPpcZPKkhW4zRCUm7WuFGuKZXFF0cfbdcKY7eCAE6fqI2AyM4x/Sr67XZNtC4x3kFlaK+65s+kn8Q8MWN+J11LatqmwOSQghKR4yNAfwfjS6dTarY/N8pu7TVFc/l+c5zcrq65OiN3CW3cWYTntcAz1UEpJBKgCdu/k6kV1K6gFJQbSfvOXZYSwDHdj7R5dV2+3rh8T8JFCmGFhEuOkkFIOnuB1Tn9PjPKRU1e9waL+57GU2FExfR2HcTWzxJFgcU3+8MqS6hyKkxwdOdSg3gf7+MGvTQz0pWfXn+YDUKl1lg9BiEVi0WuwuXDiMokXiclTzTK/cpPMPaSnYZznJ84oZrLLNlXCieKtVde+7ljzFdglOymRZ3Lu1boKllTqlAjqE4GCfpjBIHzp1yhT1AuTEUsWHTL4E6Mxw9w9brM4XW2nY5RzOSHDzEjyCNv8A5rmHUXvZwefSdUUUJXyOJG4XtaESEzrPc3VWtzPNHWnUq2wc6fUDOnet6i0kbLF8XrMaeoA7q28PpLaAEjAGANhUUtmaIQohKxx06Rb0Rv3W7OS9zEqaUQWCMYVok+T+ar0g8e7djH8yTVnwY25z/EqFsv8AMXZHbU/Z3btGA5QWyoFsdhkJVsdvFW2UILOoG2mQpexr6ZTcP3/oyNwrf5dpTLiMWVVxQvVTaUnnQNiFEIOR8CBrmtaihbCGLY9/WZ097V5ULn39Io4gwHfUx7BMs3VyhYLiumsHcAFCcfLOPhTqfQuG9/WJu9QhX7faI6fJpauG5BiLFwXwtNuslZKhJcWtSM+QA2Rn4kk1JeoYbOoFHp7Mtobb4zWWPr7E2Xq7yL3f2VzbO4npaegRlLq9M6q5eY5320G2+a8qqWqs7W/fy+8LbWtsBZe3l5/aTb/fp11XFgvWx6FHRjENJIU5rgYygfIafftiihK8sGyfX2Yy697MKVwPT2J0Lhl8yLSyfQKgBGUJjqJykDbcA6/KuZeMWHxZ+c6dDZQeHHyjWlR0KIQohK3xJ6q9Rl26yy42jnJMHU9yU+MePPyx5qqjbUd9gPykt+60bKz9ZufsqYXDblutswQfb75S05P+onUYztnt22FYFu63e4z8p6adtWxDj5znVov87h5b9vtPopfVWEodShR5lHAGCcZHz0rqW0Jdh3yJzKr2pyiYM98VWeVDiImcQTXJ14mHkjx0HIb8nTfsAAAMnvWdParNtqGFHcz3UVMq7rTlj2ETO8Oy25dziJIXIt7CXnEpGcjCeYD5c31xTxqFIVvImIOnYFl81EslpgT4dqF/4SmkMcpVKgOnIQpI9w10UPGysY1NTWOjP0rxz5GVVo6p1aDx5iQ13GRxXe47kqXCtjreOk6EkHfI17nO2SPhTOmunrOAWEWbDqLBkhZ0O/2AXm1ttvOJM5lOW5ATy5VjXI7A/j6VzKb+k+R2PlOpdR1Uwe485vscp5phmBdpLCrkEZUhC8qKRsT8cVm1QSXQeGaqYgBXPijekx0KIRbfZFwjQ+pbIwkOhQ5knsnvgd6bUqM2HOBFWs6rlBmc/uUq2ucku1tyoF058dFr9JJ8Ht8h9q6aJYPC+Cs5rtWfEmQ0m2mDceM0l27XFXo2FhBaQkArUADnAGO411+lLtdNLwi8mbrR9Ty7cCSOJOFHkvQVWNuLDjQUqdU86vGFZB5joSccoOtLo1Qw3UySZq/SnKmvAAlXs11V/iSDdb+67IYSVpQ+4k4BSNCAB2KhpjTOarsqHSauoYPpJarfiiy05En2bieEzxpOukhtxEWaOnk4JbHtwSB/664896XbpnOnVB3EZVqUGoZz2MU26VNanrbtEg2+HPkLQ2F/+LGdAcg7ApHwzTnVSuXGSBEIzBsIcBjLrYeC0mzuwb7Ha6qXSpl9hfuSkgbHHkHQjFQW6v4m+o/WX06P4e20cxVdP31wwpNrjXJx2M8jLXKn3JSOw3I+n4qivo6jxsvIin6tHgDcGZtMy3QksuW6I/cLu7/meTo2rvgAnPz/ACKLEsbIc4WFb1rgoMtOhW5yS7CaXNaDUgp/iISrIBrluFDHaeJ00LFRu7yTWZqKr/b5dxjoZhzDGBV/FwP1J/n9MinU2KhywzE3IzjCnEQWez/uzi5LbLby2G2Dl5SdOYjzjAqm27qUZPfMmqq6d+B2xMcOWu+QOGpDMZtMWc4+FN9UpICeVIJ7+DRqLaXuBPIxCiq5KSBwc/19Yh4kF9bkIt026LlvPIKlsMEgBO+oAAOgPbtVFHRI3quAPOT3dYHYzZJ8o/sNotnEPDFrbfb5UxHDzoQccytcgnfCshRqa62ym5iPOUU1V3UqD5e/57yHb7VCl8b3uDIjNqimOEhsDATgN4xjbHwrb2MunRgec/3MJUjah1I4x/UOMLbEtthtlkiNl15b5LRVqs5Jz9yoD/qvdNY1lrWseMQ1Na11rUvrI3Dp4kuDDxt95w6wrlcYknKk+P1A+D9jW7/w6Ebk7+YmKeu48L9vI/8AI/n265P3qxS3GefoIAkuIIwlXfTx9KmSysVuoPftKXrc2Ix8u8WR+H1XK83fqdaKtD3PHc5CAcqV9+21OOo6daY59YoUb7Hzx6S42liTGgNNTX+u+B7l/wB71BYysxKjAl1YZVAY5MmVibhRCYxRCZohNamGlPJeU0guoBCVlOoB3wa9ycYnmBnMpokxOD1yYcMvS5UlzqIjBPKlsHPKPJ0xtnOBtV219Vhm4A85DuXTZVeSfKJYU+9ReIps4Qg7L5MyWAnZHt2xkj/L5+NUPXU1SrnjyMQr2raWxz5yyWwwOJrxGu7TzqXYaMLiuJ0BPNgg/PJ+g2qSwPQhrI7+cqrKX2CwHt5S0NMNM83RbQjnUVK5U45lHcn41IST3lYAHabK8nsKIQohCiEKIQohCiEKIRJxAia0WnrPDacmu/wi8pIKm06nv233/NPp2Hiw8RF28c1jmVGHBvKL9LTFlBVxZRzrUV6OfpyNRg7jfxVzvUahuHhMhVLRYdp5l3sSHFRPVSojcaY8cvJQnHMQSAT9P51z7cbtqnIHadCoHbuIwTGVKjYUQhRCFEIUQhRCFEIUQhRCY70QlatYH+M7mca9P/hVdn/nWS1/rt79JZRUkqmaIQohCiEKIQoh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 descr="http://amelieandfriends.com/wp-content/uploads/2011/05/snowflak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8073" y="8829600"/>
            <a:ext cx="543645" cy="54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amelieandfriends.com/wp-content/uploads/2011/05/snowflak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3321" y="8040920"/>
            <a:ext cx="788680" cy="78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amelieandfriends.com/wp-content/uploads/2011/05/snowflake.png"/>
          <p:cNvPicPr>
            <a:picLocks noChangeAspect="1" noChangeArrowheads="1"/>
          </p:cNvPicPr>
          <p:nvPr/>
        </p:nvPicPr>
        <p:blipFill>
          <a:blip r:embed="rId6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00987" y="7394862"/>
            <a:ext cx="1794778" cy="17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amelieandfriends.com/wp-content/uploads/2011/05/snowflake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576" y="7497275"/>
            <a:ext cx="543645" cy="54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://amelieandfriends.com/wp-content/uploads/2011/05/snowflake.png"/>
          <p:cNvPicPr>
            <a:picLocks noChangeAspect="1" noChangeArrowheads="1"/>
          </p:cNvPicPr>
          <p:nvPr/>
        </p:nvPicPr>
        <p:blipFill>
          <a:blip r:embed="rId10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7704" y="6285567"/>
            <a:ext cx="1895961" cy="189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amelieandfriends.com/wp-content/uploads/2011/05/snowflake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8039" y="5601314"/>
            <a:ext cx="1895961" cy="189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http://amelieandfriends.com/wp-content/uploads/2011/05/snowflake.png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4174" y="3165969"/>
            <a:ext cx="4135661" cy="413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0958" y="1484784"/>
            <a:ext cx="8206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dirty="0" smtClean="0">
                <a:latin typeface="AR DARLING" panose="02000000000000000000" pitchFamily="2" charset="0"/>
              </a:rPr>
              <a:t>Merry Christmas</a:t>
            </a:r>
            <a:endParaRPr lang="en-GB" sz="8000" dirty="0">
              <a:latin typeface="AR DARLI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repeatCount="5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repeatCount="5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repeatCount="3000" decel="26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repeatCount="5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repeatCount="3000" decel="26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Car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</cp:lastModifiedBy>
  <cp:revision>7</cp:revision>
  <dcterms:created xsi:type="dcterms:W3CDTF">2013-11-28T07:36:30Z</dcterms:created>
  <dcterms:modified xsi:type="dcterms:W3CDTF">2013-11-28T08:17:23Z</dcterms:modified>
</cp:coreProperties>
</file>