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9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8AABB0E2-F394-44E4-BBD2-8F8D77EA5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E0062-5D14-4FB6-8379-909A8E089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2D99D-BBE5-4D29-9680-65DA6786A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AC337-8F52-4769-B064-A78D5590E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FD0B0-517D-4D03-B23C-28FF5CCFA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4F923-0678-4D4E-9BBC-282BE3476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8464C-600B-4629-A678-94C0A4A5E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9DE5C-9087-49A2-850E-FAD54BDA2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C2AE6-EFDA-46D1-9CBC-B9E7C7569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05B44-FFDE-4576-B602-EB6399BA6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39A8B-445E-436A-8519-AFCB212AB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7CB1F-E8AC-4C26-9D2C-9759DCF79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EF73B-6798-45C6-BA42-84E0767C2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2B49B-0BCD-4FFF-9167-FC7360282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591602FE-713B-49B3-AC20-089CB70E5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53" r:id="rId12"/>
    <p:sldLayoutId id="214748365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828800"/>
          </a:xfrm>
        </p:spPr>
        <p:txBody>
          <a:bodyPr/>
          <a:lstStyle/>
          <a:p>
            <a:pPr eaLnBrk="1" hangingPunct="1"/>
            <a:r>
              <a:rPr kumimoji="1" lang="en-US" smtClean="0"/>
              <a:t>Marketing Strategies for </a:t>
            </a:r>
            <a:br>
              <a:rPr kumimoji="1" lang="en-US" smtClean="0"/>
            </a:br>
            <a:r>
              <a:rPr kumimoji="1" lang="en-US" smtClean="0"/>
              <a:t>SPACE ADVENTURES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/>
          <a:p>
            <a:pPr eaLnBrk="1" hangingPunct="1"/>
            <a:r>
              <a:rPr kumimoji="1" lang="en-US" smtClean="0"/>
              <a:t>A Science-Fiction Film </a:t>
            </a:r>
          </a:p>
          <a:p>
            <a:pPr eaLnBrk="1" hangingPunct="1"/>
            <a:r>
              <a:rPr kumimoji="1" lang="en-US" smtClean="0"/>
              <a:t>by J. Warber</a:t>
            </a:r>
          </a:p>
          <a:p>
            <a:pPr eaLnBrk="1" hangingPunct="1"/>
            <a:r>
              <a:rPr kumimoji="1" lang="en-US" smtClean="0"/>
              <a:t>15 January 2010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419600"/>
            <a:ext cx="213360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Goals and 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International support/recognition for the film</a:t>
            </a:r>
          </a:p>
          <a:p>
            <a:pPr eaLnBrk="1" hangingPunct="1"/>
            <a:r>
              <a:rPr kumimoji="1" lang="en-US" smtClean="0"/>
              <a:t>Financial returns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Trilogy’s Vision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Widespraed name recognition</a:t>
            </a:r>
          </a:p>
          <a:p>
            <a:pPr eaLnBrk="1" hangingPunct="1"/>
            <a:r>
              <a:rPr kumimoji="1" lang="en-US" smtClean="0"/>
              <a:t>An animated TV series following the release of the film</a:t>
            </a:r>
          </a:p>
          <a:p>
            <a:pPr eaLnBrk="1" hangingPunct="1"/>
            <a:r>
              <a:rPr kumimoji="1" lang="en-US" smtClean="0"/>
              <a:t>An expanding marketing and franchising department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Positioning our Product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905000"/>
            <a:ext cx="4724400" cy="4191000"/>
          </a:xfrm>
        </p:spPr>
        <p:txBody>
          <a:bodyPr/>
          <a:lstStyle/>
          <a:p>
            <a:pPr algn="ctr" eaLnBrk="1" hangingPunct="1"/>
            <a:r>
              <a:rPr kumimoji="1" lang="en-US" sz="2800" smtClean="0"/>
              <a:t>Internet developpment</a:t>
            </a:r>
          </a:p>
          <a:p>
            <a:pPr algn="ctr" eaLnBrk="1" hangingPunct="1"/>
            <a:r>
              <a:rPr kumimoji="1" lang="en-US" sz="2800" smtClean="0"/>
              <a:t>Release of the soundtrack to the film</a:t>
            </a:r>
          </a:p>
          <a:p>
            <a:pPr algn="ctr" eaLnBrk="1" hangingPunct="1"/>
            <a:r>
              <a:rPr kumimoji="1" lang="en-US" sz="2800" smtClean="0"/>
              <a:t>Toys and stuffed animals</a:t>
            </a:r>
          </a:p>
          <a:p>
            <a:pPr algn="ctr" eaLnBrk="1" hangingPunct="1"/>
            <a:r>
              <a:rPr kumimoji="1" lang="en-US" sz="2800" smtClean="0"/>
              <a:t>Clothing and hats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685800" y="2667000"/>
          <a:ext cx="3048000" cy="2184400"/>
        </p:xfrm>
        <a:graphic>
          <a:graphicData uri="http://schemas.openxmlformats.org/presentationml/2006/ole">
            <p:oleObj spid="_x0000_s1026" name="Clip" r:id="rId3" imgW="4878000" imgH="349560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kumimoji="1" lang="en-US" smtClean="0"/>
              <a:t>The Space Adventures Web Site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http://www.space.com</a:t>
            </a:r>
          </a:p>
          <a:p>
            <a:pPr eaLnBrk="1" hangingPunct="1"/>
            <a:r>
              <a:rPr kumimoji="1" lang="en-US" smtClean="0"/>
              <a:t>Latest news on the feature film</a:t>
            </a:r>
          </a:p>
          <a:p>
            <a:pPr eaLnBrk="1" hangingPunct="1"/>
            <a:r>
              <a:rPr kumimoji="1" lang="en-US" smtClean="0"/>
              <a:t>Ability to purchase Space Adventures paraphernalia</a:t>
            </a:r>
          </a:p>
          <a:p>
            <a:pPr eaLnBrk="1" hangingPunct="1"/>
            <a:r>
              <a:rPr kumimoji="1" lang="en-US" smtClean="0"/>
              <a:t>Profile of a charactor each month</a:t>
            </a:r>
          </a:p>
          <a:p>
            <a:pPr eaLnBrk="1" hangingPunct="1"/>
            <a:r>
              <a:rPr kumimoji="1" lang="en-US" smtClean="0"/>
              <a:t>Blog for fans</a:t>
            </a:r>
          </a:p>
          <a:p>
            <a:pPr eaLnBrk="1" hangingPunct="1"/>
            <a:r>
              <a:rPr kumimoji="1" lang="en-US" smtClean="0"/>
              <a:t>Interactive games with the characters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The Soundtrack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733800" cy="4114800"/>
          </a:xfrm>
        </p:spPr>
        <p:txBody>
          <a:bodyPr/>
          <a:lstStyle/>
          <a:p>
            <a:pPr eaLnBrk="1" hangingPunct="1"/>
            <a:r>
              <a:rPr kumimoji="1" lang="en-US" sz="2800" smtClean="0"/>
              <a:t>Targeted to a wider market</a:t>
            </a:r>
          </a:p>
          <a:p>
            <a:pPr eaLnBrk="1" hangingPunct="1"/>
            <a:r>
              <a:rPr kumimoji="1" lang="en-US" sz="2800" smtClean="0"/>
              <a:t>International availability</a:t>
            </a:r>
          </a:p>
          <a:p>
            <a:pPr eaLnBrk="1" hangingPunct="1"/>
            <a:r>
              <a:rPr kumimoji="1" lang="en-US" sz="2800" smtClean="0"/>
              <a:t>Use as a promotional item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5214938" y="2928938"/>
          <a:ext cx="2895600" cy="2012950"/>
        </p:xfrm>
        <a:graphic>
          <a:graphicData uri="http://schemas.openxmlformats.org/presentationml/2006/ole">
            <p:oleObj spid="_x0000_s2050" name="Clip" r:id="rId3" imgW="740160" imgH="51480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Toys and Dolls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kumimoji="1" lang="en-US" sz="2800" smtClean="0"/>
              <a:t>Merchandiser will create toys and dolls</a:t>
            </a:r>
          </a:p>
          <a:p>
            <a:pPr eaLnBrk="1" hangingPunct="1"/>
            <a:r>
              <a:rPr kumimoji="1" lang="en-US" sz="2800" smtClean="0"/>
              <a:t>Distribution</a:t>
            </a:r>
          </a:p>
          <a:p>
            <a:pPr lvl="1" eaLnBrk="1" hangingPunct="1"/>
            <a:r>
              <a:rPr kumimoji="1" lang="en-US" sz="2400" smtClean="0"/>
              <a:t>Large Toy stores/chains</a:t>
            </a:r>
          </a:p>
          <a:p>
            <a:pPr lvl="1" eaLnBrk="1" hangingPunct="1"/>
            <a:r>
              <a:rPr kumimoji="1" lang="en-US" sz="2400" smtClean="0"/>
              <a:t>Household stores</a:t>
            </a:r>
          </a:p>
          <a:p>
            <a:pPr lvl="1" eaLnBrk="1" hangingPunct="1"/>
            <a:r>
              <a:rPr kumimoji="1" lang="en-US" sz="2400" smtClean="0"/>
              <a:t>Children’s Clothing stores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1698625" y="1981200"/>
          <a:ext cx="1782763" cy="4114800"/>
        </p:xfrm>
        <a:graphic>
          <a:graphicData uri="http://schemas.openxmlformats.org/presentationml/2006/ole">
            <p:oleObj spid="_x0000_s3074" name="Clip" r:id="rId3" imgW="1782360" imgH="411444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Clothing and Hats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kumimoji="1" lang="en-US" sz="2400" smtClean="0"/>
              <a:t>Use as promotional items before release of film</a:t>
            </a:r>
          </a:p>
          <a:p>
            <a:pPr eaLnBrk="1" hangingPunct="1"/>
            <a:r>
              <a:rPr kumimoji="1" lang="en-US" sz="2400" smtClean="0"/>
              <a:t>Adult and Children’s sizes</a:t>
            </a:r>
          </a:p>
          <a:p>
            <a:pPr eaLnBrk="1" hangingPunct="1"/>
            <a:r>
              <a:rPr kumimoji="1" lang="en-US" sz="2400" smtClean="0"/>
              <a:t>Distribution</a:t>
            </a:r>
          </a:p>
          <a:p>
            <a:pPr lvl="1" eaLnBrk="1" hangingPunct="1"/>
            <a:r>
              <a:rPr kumimoji="1" lang="en-US" sz="2000" smtClean="0"/>
              <a:t>Large Toy stores/chains</a:t>
            </a:r>
          </a:p>
          <a:p>
            <a:pPr lvl="1" eaLnBrk="1" hangingPunct="1"/>
            <a:r>
              <a:rPr kumimoji="1" lang="en-US" sz="2000" smtClean="0"/>
              <a:t>Household stores</a:t>
            </a:r>
          </a:p>
          <a:p>
            <a:pPr lvl="1" eaLnBrk="1" hangingPunct="1"/>
            <a:r>
              <a:rPr kumimoji="1" lang="en-US" sz="2000" smtClean="0"/>
              <a:t>Clothing stores (that sell similar merchandise)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4500563" y="2500313"/>
          <a:ext cx="4451350" cy="3170237"/>
        </p:xfrm>
        <a:graphic>
          <a:graphicData uri="http://schemas.openxmlformats.org/presentationml/2006/ole">
            <p:oleObj spid="_x0000_s4098" name="Clip" r:id="rId3" imgW="568800" imgH="40572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Summary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/>
            <a:r>
              <a:rPr kumimoji="1" lang="en-US" smtClean="0"/>
              <a:t>30 years of marketing experience</a:t>
            </a:r>
          </a:p>
          <a:p>
            <a:pPr eaLnBrk="1" hangingPunct="1"/>
            <a:r>
              <a:rPr kumimoji="1" lang="en-US" smtClean="0"/>
              <a:t>Past record of successful film marketing</a:t>
            </a:r>
          </a:p>
          <a:p>
            <a:pPr lvl="1" eaLnBrk="1" hangingPunct="1"/>
            <a:r>
              <a:rPr kumimoji="1" lang="en-US" smtClean="0"/>
              <a:t>The Wave - grossed £15 million</a:t>
            </a:r>
          </a:p>
          <a:p>
            <a:pPr lvl="1" eaLnBrk="1" hangingPunct="1"/>
            <a:r>
              <a:rPr kumimoji="1" lang="en-US" smtClean="0"/>
              <a:t>Money Made Me Rich - grossed £35 million</a:t>
            </a:r>
          </a:p>
          <a:p>
            <a:pPr lvl="1" eaLnBrk="1" hangingPunct="1"/>
            <a:r>
              <a:rPr kumimoji="1" lang="en-US" smtClean="0"/>
              <a:t>Spaced Out - grossed £55 million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2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2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38</TotalTime>
  <Words>193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Times New Roman</vt:lpstr>
      <vt:lpstr>Osaka</vt:lpstr>
      <vt:lpstr>Arial</vt:lpstr>
      <vt:lpstr>Calibri</vt:lpstr>
      <vt:lpstr>Blank Presentation</vt:lpstr>
      <vt:lpstr>Microsoft Clip Gallery</vt:lpstr>
      <vt:lpstr>Marketing Strategies for  SPACE ADVENTURES</vt:lpstr>
      <vt:lpstr>Goals and Objectives</vt:lpstr>
      <vt:lpstr>Trilogy’s Vision</vt:lpstr>
      <vt:lpstr>Positioning our Product</vt:lpstr>
      <vt:lpstr>The Space Adventures Web Site</vt:lpstr>
      <vt:lpstr>The Soundtrack</vt:lpstr>
      <vt:lpstr>Toys and Dolls</vt:lpstr>
      <vt:lpstr>Clothing and Hats</vt:lpstr>
      <vt:lpstr>Summary</vt:lpstr>
    </vt:vector>
  </TitlesOfParts>
  <Manager>Your supervisor or teacher's name</Manager>
  <Company>Your company or school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Strategies for  SPACE ADVENTURES</dc:title>
  <dc:subject>Movie promotion</dc:subject>
  <dc:creator>Your name</dc:creator>
  <cp:keywords>strategies, promotional</cp:keywords>
  <cp:lastModifiedBy>Helen</cp:lastModifiedBy>
  <cp:revision>20</cp:revision>
  <cp:lastPrinted>1997-09-10T17:04:28Z</cp:lastPrinted>
  <dcterms:created xsi:type="dcterms:W3CDTF">1997-09-10T16:52:02Z</dcterms:created>
  <dcterms:modified xsi:type="dcterms:W3CDTF">2011-04-07T02:58:43Z</dcterms:modified>
  <cp:category>Business Proposal</cp:category>
</cp:coreProperties>
</file>