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0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2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3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1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3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3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7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8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748E-0CB5-4DB9-93AB-09CC1BA7BF32}" type="datetimeFigureOut">
              <a:rPr lang="en-GB" smtClean="0"/>
              <a:t>24/09/2013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2958-DA5B-467E-96A0-A3FFB8BF3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936104"/>
          </a:xfrm>
        </p:spPr>
        <p:txBody>
          <a:bodyPr/>
          <a:lstStyle/>
          <a:p>
            <a:r>
              <a:rPr lang="en-GB" dirty="0" smtClean="0"/>
              <a:t>Choose the right font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496944" cy="5949280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/>
              <a:t>For ??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Comic Sans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nap ITC" panose="04040A07060A02020202" pitchFamily="82" charset="0"/>
              </a:rPr>
              <a:t>Snap ITC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 smtClean="0">
              <a:latin typeface="Snap ITC" panose="04040A07060A02020202" pitchFamily="82" charset="0"/>
            </a:endParaRPr>
          </a:p>
          <a:p>
            <a:pPr algn="l"/>
            <a:r>
              <a:rPr lang="en-GB" sz="2800" dirty="0" smtClean="0"/>
              <a:t>F</a:t>
            </a:r>
            <a:r>
              <a:rPr lang="en-GB" sz="2400" dirty="0" smtClean="0"/>
              <a:t>or ??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Rockwell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tencil" panose="040409050D0802020404" pitchFamily="82" charset="0"/>
              </a:rPr>
              <a:t>STENCIL</a:t>
            </a:r>
          </a:p>
          <a:p>
            <a:pPr algn="l"/>
            <a:endParaRPr lang="en-GB" sz="2400" dirty="0" smtClean="0"/>
          </a:p>
          <a:p>
            <a:pPr algn="l"/>
            <a:r>
              <a:rPr lang="en-GB" sz="2400" smtClean="0"/>
              <a:t>For ??</a:t>
            </a:r>
            <a:endParaRPr lang="en-GB" sz="2400" dirty="0" smtClean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Arial – Older Microsoft Font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800" dirty="0" smtClean="0"/>
              <a:t>Calibri – used in Word 2010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96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936104"/>
          </a:xfrm>
        </p:spPr>
        <p:txBody>
          <a:bodyPr/>
          <a:lstStyle/>
          <a:p>
            <a:r>
              <a:rPr lang="en-GB" dirty="0" smtClean="0"/>
              <a:t>Choose the right font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496944" cy="5949280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/>
              <a:t>For Kids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</a:rPr>
              <a:t>Comic Sans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nap ITC" panose="04040A07060A02020202" pitchFamily="82" charset="0"/>
              </a:rPr>
              <a:t>Snap ITC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 smtClean="0">
              <a:latin typeface="Snap ITC" panose="04040A07060A02020202" pitchFamily="82" charset="0"/>
            </a:endParaRPr>
          </a:p>
          <a:p>
            <a:pPr algn="l"/>
            <a:r>
              <a:rPr lang="en-GB" sz="2800" dirty="0" smtClean="0"/>
              <a:t>F</a:t>
            </a:r>
            <a:r>
              <a:rPr lang="en-GB" sz="2400" dirty="0" smtClean="0"/>
              <a:t>or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Rockwell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tencil" panose="040409050D0802020404" pitchFamily="82" charset="0"/>
              </a:rPr>
              <a:t>STENCIL</a:t>
            </a:r>
          </a:p>
          <a:p>
            <a:pPr algn="l"/>
            <a:endParaRPr lang="en-GB" sz="2400" dirty="0" smtClean="0"/>
          </a:p>
          <a:p>
            <a:pPr algn="l"/>
            <a:r>
              <a:rPr lang="en-GB" sz="2400" dirty="0" smtClean="0"/>
              <a:t>For Adults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Arial – Older Microsoft Font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800" dirty="0" smtClean="0"/>
              <a:t>Calibri – used in Word 2010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725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Choose the right font</vt:lpstr>
      <vt:lpstr>Choose the right font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the right font</dc:title>
  <dc:creator>Richard</dc:creator>
  <cp:lastModifiedBy>Richard</cp:lastModifiedBy>
  <cp:revision>3</cp:revision>
  <dcterms:created xsi:type="dcterms:W3CDTF">2013-09-24T07:11:16Z</dcterms:created>
  <dcterms:modified xsi:type="dcterms:W3CDTF">2013-09-24T07:21:45Z</dcterms:modified>
</cp:coreProperties>
</file>