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D5977-1A83-C367-7FE6-20ECDF893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FEF1F3-8FDF-03BA-9ACD-638A7ACB0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6B065-AC24-EED1-74C0-FA8C86A1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7169-DBC7-41A9-84DB-00A0ACB54D2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92981F-6863-9643-3150-ED4565B7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2A836-387C-2302-F84B-DAC0AF31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9FB8-7385-4586-8B26-47E1807BE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16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EE826-57C7-9EAA-0948-C192AA73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518E79-5EA4-8417-ABDD-06B8E7061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920814-D97D-0480-6FA4-A2F931E3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7169-DBC7-41A9-84DB-00A0ACB54D2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DFC3D-EC0D-23C6-F870-A063BE20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496BA3-6802-1871-8102-7C757E3D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9FB8-7385-4586-8B26-47E1807BE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15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C7FAFB-32DD-531B-E0CA-67263E567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377852-6A44-895A-8AB5-62E14B11C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AB5994-1F65-A57C-F9F8-8C539B13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7169-DBC7-41A9-84DB-00A0ACB54D2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0A0F2-0ED2-794C-7BB3-575A1A94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2CD9E3-844E-8D7B-6E63-B9410849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9FB8-7385-4586-8B26-47E1807BE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B33EE-6961-B9A4-7D87-C4B16071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34CE15-FED2-7CD1-7BF4-3A8B93B0D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A53534-AA4B-8DCD-067C-0021D380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7169-DBC7-41A9-84DB-00A0ACB54D2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2E2B8-9484-7F55-C553-64B3DF5E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30922A-63DF-432A-5087-334874E7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9FB8-7385-4586-8B26-47E1807BE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30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AB98E-4714-ACF9-6081-5C73D1F9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78A9-8D18-39D8-B931-8A8A30932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450DB-9134-322A-C979-3ED9A4F47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7169-DBC7-41A9-84DB-00A0ACB54D2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816D34-236F-F5E0-01AD-4C6886016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46ECDA-53EE-B8EB-5ECA-B20C0270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9FB8-7385-4586-8B26-47E1807BE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45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25D0C-D2E0-84EE-6519-E2231F45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1E42F0-26B3-E46A-697D-F4F9F9EEF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2111D1-FE4E-5185-D90B-BDFC4A94D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50FF18-DC02-DF8D-9421-E0E45C61B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7169-DBC7-41A9-84DB-00A0ACB54D2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1DC681-9BCD-5833-A3FA-CA7C61147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78C308-CAF6-621F-C6CE-20FE8F94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9FB8-7385-4586-8B26-47E1807BE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02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4AEB2-4A3D-B6C4-0160-5C484793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923566-1395-C908-BD14-41502B4D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C9B310-87DB-6B01-165F-9364BC284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F1D949-2A6F-590A-9FB4-2CDFB82FC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A7804F-CD37-5E71-13BA-14F89FC34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944610-C388-1A1C-1C59-BE969E5B1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7169-DBC7-41A9-84DB-00A0ACB54D2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F67A88-629C-789D-E29E-663214A1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EA5CDE-A4EE-0E83-20B6-81971896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9FB8-7385-4586-8B26-47E1807BE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39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C1888-DB35-2CD7-2E62-F34AA3AC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0499D5-5D38-8DBE-D0B9-EC769ADD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7169-DBC7-41A9-84DB-00A0ACB54D2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3E8A68-3F60-9423-13E0-B0874EA2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173206-82D0-AFF3-56C3-E2C57A401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9FB8-7385-4586-8B26-47E1807BE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7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5EEE02-0EE8-5226-AD13-3313D1545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7169-DBC7-41A9-84DB-00A0ACB54D2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0FB5B4-1237-D775-933A-7418B87DA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966FB7-36AD-5472-C05B-612619FC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9FB8-7385-4586-8B26-47E1807BE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35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BDB4-A937-1DF3-3FD5-820C88237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B394E-00B5-BD69-7D5B-43FA99545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C4E770-999D-6E96-F974-CFA90DA90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2CE32A-661E-6A0A-9E70-34BD28381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7169-DBC7-41A9-84DB-00A0ACB54D2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84124E-F3D3-F03D-6F97-FD662B89B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EEF901-C11F-FE3E-B83A-5610713F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9FB8-7385-4586-8B26-47E1807BE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82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7F7E6-3ECA-6AA8-0D33-CB686FC3A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C4AEC1-2C84-52ED-735B-1895E64E7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3BEF05-4975-9D5A-70B3-3C499666B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75FCF4-5D2C-49CD-4A38-89CC9649A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7169-DBC7-41A9-84DB-00A0ACB54D2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742959-989A-695A-4B7A-EBE43A9F3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C87357-D3B3-DECF-DAAA-D885C98C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9FB8-7385-4586-8B26-47E1807BE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45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11E9E0-F994-B3F3-8CE3-F0DA7E418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69A6A8-8F2D-FC0E-5B2F-B56338C8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3DED05-C1CF-3F36-BED0-F7AF7A829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67169-DBC7-41A9-84DB-00A0ACB54D2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3DB348-1852-00CD-D16B-FB3D75BC7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5AEB50-F4EC-E076-014D-F893870B4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29FB8-7385-4586-8B26-47E1807BE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60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4899C6-D808-F809-A4EE-19D78206B051}"/>
              </a:ext>
            </a:extLst>
          </p:cNvPr>
          <p:cNvSpPr txBox="1"/>
          <p:nvPr/>
        </p:nvSpPr>
        <p:spPr>
          <a:xfrm>
            <a:off x="457199" y="876993"/>
            <a:ext cx="8932026" cy="32162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ApproveVO</a:t>
            </a:r>
            <a:r>
              <a:rPr lang="en-US" altLang="ko-KR" sz="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700" dirty="0" err="1">
                <a:solidFill>
                  <a:srgbClr val="6A3E3E"/>
                </a:solidFill>
                <a:latin typeface="Courier New" panose="02070309020205020404" pitchFamily="49" charset="0"/>
              </a:rPr>
              <a:t>newApprVO</a:t>
            </a:r>
            <a:r>
              <a:rPr lang="en-US" altLang="ko-KR" sz="7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7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ko-KR" sz="7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7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ApproveVO</a:t>
            </a:r>
            <a:r>
              <a:rPr lang="en-US" altLang="ko-KR" sz="7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US" altLang="ko-KR" sz="700" dirty="0" err="1">
                <a:solidFill>
                  <a:srgbClr val="6A3E3E"/>
                </a:solidFill>
                <a:latin typeface="Courier New" panose="02070309020205020404" pitchFamily="49" charset="0"/>
              </a:rPr>
              <a:t>newApprVO</a:t>
            </a:r>
            <a:r>
              <a:rPr lang="en-US" altLang="ko-KR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.setAprovalType</a:t>
            </a:r>
            <a:r>
              <a:rPr lang="en-US" altLang="ko-KR" sz="7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700" dirty="0">
                <a:solidFill>
                  <a:srgbClr val="2A00FF"/>
                </a:solidFill>
                <a:latin typeface="Courier New" panose="02070309020205020404" pitchFamily="49" charset="0"/>
              </a:rPr>
              <a:t>"1"</a:t>
            </a:r>
            <a:r>
              <a:rPr lang="en-US" altLang="ko-KR" sz="700" dirty="0">
                <a:solidFill>
                  <a:srgbClr val="000000"/>
                </a:solidFill>
                <a:latin typeface="Courier New" panose="02070309020205020404" pitchFamily="49" charset="0"/>
              </a:rPr>
              <a:t>); 			</a:t>
            </a:r>
            <a:r>
              <a:rPr lang="en-US" altLang="ko-KR" sz="7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700" dirty="0">
                <a:solidFill>
                  <a:srgbClr val="3F7F5F"/>
                </a:solidFill>
                <a:latin typeface="Courier New" panose="02070309020205020404" pitchFamily="49" charset="0"/>
              </a:rPr>
              <a:t>결재 종류 </a:t>
            </a:r>
            <a:r>
              <a:rPr lang="en-US" altLang="ko-KR" sz="700" dirty="0">
                <a:solidFill>
                  <a:srgbClr val="3F7F5F"/>
                </a:solidFill>
                <a:latin typeface="Courier New" panose="02070309020205020404" pitchFamily="49" charset="0"/>
              </a:rPr>
              <a:t>(1-</a:t>
            </a:r>
            <a:r>
              <a:rPr lang="ko-KR" altLang="en-US" sz="700" dirty="0">
                <a:solidFill>
                  <a:srgbClr val="3F7F5F"/>
                </a:solidFill>
                <a:latin typeface="Courier New" panose="02070309020205020404" pitchFamily="49" charset="0"/>
              </a:rPr>
              <a:t>과제신청</a:t>
            </a:r>
            <a:r>
              <a:rPr lang="en-US" altLang="ko-KR" sz="700" dirty="0">
                <a:solidFill>
                  <a:srgbClr val="3F7F5F"/>
                </a:solidFill>
                <a:latin typeface="Courier New" panose="02070309020205020404" pitchFamily="49" charset="0"/>
              </a:rPr>
              <a:t>, 2-</a:t>
            </a:r>
            <a:r>
              <a:rPr lang="ko-KR" altLang="en-US" sz="700" dirty="0" err="1">
                <a:solidFill>
                  <a:srgbClr val="3F7F5F"/>
                </a:solidFill>
                <a:latin typeface="Courier New" panose="02070309020205020404" pitchFamily="49" charset="0"/>
              </a:rPr>
              <a:t>드랍신청</a:t>
            </a:r>
            <a:r>
              <a:rPr lang="en-US" altLang="ko-KR" sz="700" dirty="0">
                <a:solidFill>
                  <a:srgbClr val="3F7F5F"/>
                </a:solidFill>
                <a:latin typeface="Courier New" panose="02070309020205020404" pitchFamily="49" charset="0"/>
              </a:rPr>
              <a:t>, 6</a:t>
            </a:r>
            <a:r>
              <a:rPr lang="ko-KR" altLang="en-US" sz="700" dirty="0">
                <a:solidFill>
                  <a:srgbClr val="3F7F5F"/>
                </a:solidFill>
                <a:latin typeface="Courier New" panose="02070309020205020404" pitchFamily="49" charset="0"/>
              </a:rPr>
              <a:t>시그마프로세스</a:t>
            </a:r>
            <a:r>
              <a:rPr lang="en-US" altLang="ko-KR" sz="700" dirty="0">
                <a:solidFill>
                  <a:srgbClr val="3F7F5F"/>
                </a:solidFill>
                <a:latin typeface="Courier New" panose="02070309020205020404" pitchFamily="49" charset="0"/>
              </a:rPr>
              <a:t>, 10+, </a:t>
            </a:r>
            <a:r>
              <a:rPr lang="ko-KR" altLang="en-US" sz="700" dirty="0">
                <a:solidFill>
                  <a:srgbClr val="3F7F5F"/>
                </a:solidFill>
                <a:latin typeface="Courier New" panose="02070309020205020404" pitchFamily="49" charset="0"/>
              </a:rPr>
              <a:t>일반과제</a:t>
            </a:r>
            <a:r>
              <a:rPr lang="en-US" altLang="ko-KR" sz="700" dirty="0">
                <a:solidFill>
                  <a:srgbClr val="3F7F5F"/>
                </a:solidFill>
                <a:latin typeface="Courier New" panose="02070309020205020404" pitchFamily="49" charset="0"/>
              </a:rPr>
              <a:t>, 6-</a:t>
            </a:r>
            <a:r>
              <a:rPr lang="ko-KR" altLang="en-US" sz="700" dirty="0">
                <a:solidFill>
                  <a:srgbClr val="3F7F5F"/>
                </a:solidFill>
                <a:latin typeface="Courier New" panose="02070309020205020404" pitchFamily="49" charset="0"/>
              </a:rPr>
              <a:t>실시제안</a:t>
            </a:r>
            <a:r>
              <a:rPr lang="en-US" altLang="ko-KR" sz="700" dirty="0">
                <a:solidFill>
                  <a:srgbClr val="3F7F5F"/>
                </a:solidFill>
                <a:latin typeface="Courier New" panose="02070309020205020404" pitchFamily="49" charset="0"/>
              </a:rPr>
              <a:t>, 7-</a:t>
            </a:r>
            <a:r>
              <a:rPr lang="ko-KR" altLang="en-US" sz="700" dirty="0">
                <a:solidFill>
                  <a:srgbClr val="3F7F5F"/>
                </a:solidFill>
                <a:latin typeface="Courier New" panose="02070309020205020404" pitchFamily="49" charset="0"/>
              </a:rPr>
              <a:t>쪽지제안</a:t>
            </a:r>
            <a:r>
              <a:rPr lang="en-US" altLang="ko-KR" sz="700" dirty="0">
                <a:solidFill>
                  <a:srgbClr val="3F7F5F"/>
                </a:solidFill>
                <a:latin typeface="Courier New" panose="02070309020205020404" pitchFamily="49" charset="0"/>
              </a:rPr>
              <a:t>) (</a:t>
            </a:r>
            <a:r>
              <a:rPr lang="en-US" altLang="ko-KR" sz="700" dirty="0" err="1">
                <a:solidFill>
                  <a:srgbClr val="3F7F5F"/>
                </a:solidFill>
                <a:latin typeface="Courier New" panose="02070309020205020404" pitchFamily="49" charset="0"/>
              </a:rPr>
              <a:t>code_grp_id</a:t>
            </a:r>
            <a:r>
              <a:rPr lang="en-US" altLang="ko-KR" sz="700" dirty="0">
                <a:solidFill>
                  <a:srgbClr val="3F7F5F"/>
                </a:solidFill>
                <a:latin typeface="Courier New" panose="02070309020205020404" pitchFamily="49" charset="0"/>
              </a:rPr>
              <a:t>='APR_TYPE')</a:t>
            </a:r>
          </a:p>
          <a:p>
            <a:pPr algn="l"/>
            <a:r>
              <a:rPr lang="en-US" altLang="ko-KR" sz="700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7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7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reportVO</a:t>
            </a:r>
            <a:r>
              <a:rPr lang="en-US" altLang="ko-KR" sz="7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.getRepMenuCode</a:t>
            </a:r>
            <a:r>
              <a:rPr lang="en-US" altLang="ko-KR" sz="700" b="1" dirty="0">
                <a:solidFill>
                  <a:srgbClr val="000000"/>
                </a:solidFill>
                <a:latin typeface="Courier New" panose="02070309020205020404" pitchFamily="49" charset="0"/>
              </a:rPr>
              <a:t>().equals(</a:t>
            </a:r>
            <a:r>
              <a:rPr lang="en-US" altLang="ko-KR" sz="700" b="1" dirty="0">
                <a:solidFill>
                  <a:srgbClr val="2A00FF"/>
                </a:solidFill>
                <a:latin typeface="Courier New" panose="02070309020205020404" pitchFamily="49" charset="0"/>
              </a:rPr>
              <a:t>"REPORT"</a:t>
            </a:r>
            <a:r>
              <a:rPr lang="en-US" altLang="ko-KR" sz="700" b="1" dirty="0">
                <a:solidFill>
                  <a:srgbClr val="000000"/>
                </a:solidFill>
                <a:latin typeface="Courier New" panose="02070309020205020404" pitchFamily="49" charset="0"/>
              </a:rPr>
              <a:t>)) {		</a:t>
            </a:r>
            <a:r>
              <a:rPr lang="en-US" altLang="ko-KR" sz="700" dirty="0">
                <a:solidFill>
                  <a:srgbClr val="3F7F5F"/>
                </a:solidFill>
                <a:latin typeface="Courier New" panose="02070309020205020404" pitchFamily="49" charset="0"/>
              </a:rPr>
              <a:t>// &lt;- </a:t>
            </a:r>
            <a:r>
              <a:rPr lang="ko-KR" altLang="en-US" sz="700" dirty="0">
                <a:solidFill>
                  <a:srgbClr val="3F7F5F"/>
                </a:solidFill>
                <a:latin typeface="Courier New" panose="02070309020205020404" pitchFamily="49" charset="0"/>
              </a:rPr>
              <a:t>업무에 따라 </a:t>
            </a:r>
            <a:r>
              <a:rPr lang="en-US" altLang="ko-KR" sz="700" dirty="0">
                <a:solidFill>
                  <a:srgbClr val="3F7F5F"/>
                </a:solidFill>
                <a:latin typeface="Courier New" panose="02070309020205020404" pitchFamily="49" charset="0"/>
              </a:rPr>
              <a:t>business type</a:t>
            </a:r>
            <a:r>
              <a:rPr lang="ko-KR" altLang="en-US" sz="700" dirty="0">
                <a:solidFill>
                  <a:srgbClr val="3F7F5F"/>
                </a:solidFill>
                <a:latin typeface="Courier New" panose="02070309020205020404" pitchFamily="49" charset="0"/>
              </a:rPr>
              <a:t>의 값을 달리 줄 것</a:t>
            </a:r>
            <a:r>
              <a:rPr lang="en-US" altLang="ko-KR" sz="700" dirty="0">
                <a:solidFill>
                  <a:srgbClr val="3F7F5F"/>
                </a:solidFill>
                <a:latin typeface="Courier New" panose="02070309020205020404" pitchFamily="49" charset="0"/>
              </a:rPr>
              <a:t>. (1-</a:t>
            </a:r>
            <a:r>
              <a:rPr lang="ko-KR" altLang="en-US" sz="700" dirty="0">
                <a:solidFill>
                  <a:srgbClr val="3F7F5F"/>
                </a:solidFill>
                <a:latin typeface="Courier New" panose="02070309020205020404" pitchFamily="49" charset="0"/>
              </a:rPr>
              <a:t>과제</a:t>
            </a:r>
            <a:r>
              <a:rPr lang="en-US" altLang="ko-KR" sz="700" dirty="0">
                <a:solidFill>
                  <a:srgbClr val="3F7F5F"/>
                </a:solidFill>
                <a:latin typeface="Courier New" panose="02070309020205020404" pitchFamily="49" charset="0"/>
              </a:rPr>
              <a:t>, 2-</a:t>
            </a:r>
            <a:r>
              <a:rPr lang="ko-KR" altLang="en-US" sz="700" dirty="0">
                <a:solidFill>
                  <a:srgbClr val="3F7F5F"/>
                </a:solidFill>
                <a:latin typeface="Courier New" panose="02070309020205020404" pitchFamily="49" charset="0"/>
              </a:rPr>
              <a:t>분임조</a:t>
            </a:r>
            <a:r>
              <a:rPr lang="en-US" altLang="ko-KR" sz="700" dirty="0">
                <a:solidFill>
                  <a:srgbClr val="3F7F5F"/>
                </a:solidFill>
                <a:latin typeface="Courier New" panose="02070309020205020404" pitchFamily="49" charset="0"/>
              </a:rPr>
              <a:t>, 3-</a:t>
            </a:r>
            <a:r>
              <a:rPr lang="ko-KR" altLang="en-US" sz="700" dirty="0">
                <a:solidFill>
                  <a:srgbClr val="3F7F5F"/>
                </a:solidFill>
                <a:latin typeface="Courier New" panose="02070309020205020404" pitchFamily="49" charset="0"/>
              </a:rPr>
              <a:t>쪽지제안</a:t>
            </a:r>
            <a:r>
              <a:rPr lang="en-US" altLang="ko-KR" sz="700" dirty="0">
                <a:solidFill>
                  <a:srgbClr val="3F7F5F"/>
                </a:solidFill>
                <a:latin typeface="Courier New" panose="02070309020205020404" pitchFamily="49" charset="0"/>
              </a:rPr>
              <a:t>, 4-</a:t>
            </a:r>
            <a:r>
              <a:rPr lang="ko-KR" altLang="en-US" sz="700" dirty="0">
                <a:solidFill>
                  <a:srgbClr val="3F7F5F"/>
                </a:solidFill>
                <a:latin typeface="Courier New" panose="02070309020205020404" pitchFamily="49" charset="0"/>
              </a:rPr>
              <a:t>실시제안</a:t>
            </a:r>
            <a:r>
              <a:rPr lang="en-US" altLang="ko-KR" sz="700" dirty="0">
                <a:solidFill>
                  <a:srgbClr val="3F7F5F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7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algn="l"/>
            <a:r>
              <a:rPr lang="en-US" altLang="ko-KR" sz="700" dirty="0">
                <a:solidFill>
                  <a:srgbClr val="6A3E3E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700" dirty="0" err="1">
                <a:solidFill>
                  <a:srgbClr val="6A3E3E"/>
                </a:solidFill>
                <a:latin typeface="Courier New" panose="02070309020205020404" pitchFamily="49" charset="0"/>
              </a:rPr>
              <a:t>newApprVO</a:t>
            </a:r>
            <a:r>
              <a:rPr lang="en-US" altLang="ko-KR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.setRefBusType</a:t>
            </a:r>
            <a:r>
              <a:rPr lang="en-US" altLang="ko-KR" sz="7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700" dirty="0">
                <a:solidFill>
                  <a:srgbClr val="2A00FF"/>
                </a:solidFill>
                <a:latin typeface="Courier New" panose="02070309020205020404" pitchFamily="49" charset="0"/>
              </a:rPr>
              <a:t>"1"</a:t>
            </a:r>
            <a:r>
              <a:rPr lang="en-US" altLang="ko-KR" sz="700" dirty="0">
                <a:solidFill>
                  <a:srgbClr val="000000"/>
                </a:solidFill>
                <a:latin typeface="Courier New" panose="02070309020205020404" pitchFamily="49" charset="0"/>
              </a:rPr>
              <a:t>); 		</a:t>
            </a:r>
            <a:r>
              <a:rPr lang="en-US" altLang="ko-KR" sz="7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700" dirty="0">
                <a:solidFill>
                  <a:srgbClr val="3F7F5F"/>
                </a:solidFill>
                <a:latin typeface="Courier New" panose="02070309020205020404" pitchFamily="49" charset="0"/>
              </a:rPr>
              <a:t>업무 종류</a:t>
            </a:r>
            <a:r>
              <a:rPr lang="en-US" altLang="ko-KR" sz="700" dirty="0">
                <a:solidFill>
                  <a:srgbClr val="3F7F5F"/>
                </a:solidFill>
                <a:latin typeface="Courier New" panose="02070309020205020404" pitchFamily="49" charset="0"/>
              </a:rPr>
              <a:t>(1-</a:t>
            </a:r>
            <a:r>
              <a:rPr lang="ko-KR" altLang="en-US" sz="700" dirty="0">
                <a:solidFill>
                  <a:srgbClr val="3F7F5F"/>
                </a:solidFill>
                <a:latin typeface="Courier New" panose="02070309020205020404" pitchFamily="49" charset="0"/>
              </a:rPr>
              <a:t>과제</a:t>
            </a:r>
            <a:r>
              <a:rPr lang="en-US" altLang="ko-KR" sz="700" dirty="0">
                <a:solidFill>
                  <a:srgbClr val="3F7F5F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ko-KR" sz="70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r>
              <a:rPr lang="en-US" altLang="ko-KR" sz="700" b="1" dirty="0">
                <a:solidFill>
                  <a:srgbClr val="7F0055"/>
                </a:solidFill>
                <a:latin typeface="Courier New" panose="02070309020205020404" pitchFamily="49" charset="0"/>
              </a:rPr>
              <a:t>else</a:t>
            </a:r>
            <a:r>
              <a:rPr lang="en-US" altLang="ko-KR" sz="7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altLang="ko-KR" sz="700" dirty="0">
                <a:solidFill>
                  <a:srgbClr val="6A3E3E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700" dirty="0" err="1">
                <a:solidFill>
                  <a:srgbClr val="6A3E3E"/>
                </a:solidFill>
                <a:latin typeface="Courier New" panose="02070309020205020404" pitchFamily="49" charset="0"/>
              </a:rPr>
              <a:t>newApprVO</a:t>
            </a:r>
            <a:r>
              <a:rPr lang="en-US" altLang="ko-KR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.setRefBusType</a:t>
            </a:r>
            <a:r>
              <a:rPr lang="en-US" altLang="ko-KR" sz="7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700" dirty="0">
                <a:solidFill>
                  <a:srgbClr val="2A00FF"/>
                </a:solidFill>
                <a:latin typeface="Courier New" panose="02070309020205020404" pitchFamily="49" charset="0"/>
              </a:rPr>
              <a:t>"2"</a:t>
            </a:r>
            <a:r>
              <a:rPr lang="en-US" altLang="ko-KR" sz="700" dirty="0">
                <a:solidFill>
                  <a:srgbClr val="000000"/>
                </a:solidFill>
                <a:latin typeface="Courier New" panose="02070309020205020404" pitchFamily="49" charset="0"/>
              </a:rPr>
              <a:t>); 		</a:t>
            </a:r>
            <a:r>
              <a:rPr lang="en-US" altLang="ko-KR" sz="7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700" dirty="0">
                <a:solidFill>
                  <a:srgbClr val="3F7F5F"/>
                </a:solidFill>
                <a:latin typeface="Courier New" panose="02070309020205020404" pitchFamily="49" charset="0"/>
              </a:rPr>
              <a:t>업무 종류</a:t>
            </a:r>
            <a:r>
              <a:rPr lang="en-US" altLang="ko-KR" sz="700" dirty="0">
                <a:solidFill>
                  <a:srgbClr val="3F7F5F"/>
                </a:solidFill>
                <a:latin typeface="Courier New" panose="02070309020205020404" pitchFamily="49" charset="0"/>
              </a:rPr>
              <a:t>(2-</a:t>
            </a:r>
            <a:r>
              <a:rPr lang="ko-KR" altLang="en-US" sz="700" dirty="0">
                <a:solidFill>
                  <a:srgbClr val="3F7F5F"/>
                </a:solidFill>
                <a:latin typeface="Courier New" panose="02070309020205020404" pitchFamily="49" charset="0"/>
              </a:rPr>
              <a:t>분임조</a:t>
            </a:r>
            <a:r>
              <a:rPr lang="en-US" altLang="ko-KR" sz="700" dirty="0">
                <a:solidFill>
                  <a:srgbClr val="3F7F5F"/>
                </a:solidFill>
                <a:latin typeface="Courier New" panose="02070309020205020404" pitchFamily="49" charset="0"/>
              </a:rPr>
              <a:t>) (</a:t>
            </a:r>
            <a:r>
              <a:rPr lang="en-US" altLang="ko-KR" sz="700" dirty="0" err="1">
                <a:solidFill>
                  <a:srgbClr val="3F7F5F"/>
                </a:solidFill>
                <a:latin typeface="Courier New" panose="02070309020205020404" pitchFamily="49" charset="0"/>
              </a:rPr>
              <a:t>code_grp_id</a:t>
            </a:r>
            <a:r>
              <a:rPr lang="en-US" altLang="ko-KR" sz="700" dirty="0">
                <a:solidFill>
                  <a:srgbClr val="3F7F5F"/>
                </a:solidFill>
                <a:latin typeface="Courier New" panose="02070309020205020404" pitchFamily="49" charset="0"/>
              </a:rPr>
              <a:t>='BUS_TYPE')</a:t>
            </a:r>
          </a:p>
          <a:p>
            <a:pPr algn="l"/>
            <a:r>
              <a:rPr lang="en-US" altLang="ko-KR" sz="7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ko-KR" altLang="en-US" sz="7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700" dirty="0" err="1">
                <a:solidFill>
                  <a:srgbClr val="6A3E3E"/>
                </a:solidFill>
                <a:latin typeface="Courier New" panose="02070309020205020404" pitchFamily="49" charset="0"/>
              </a:rPr>
              <a:t>newApprVO</a:t>
            </a:r>
            <a:r>
              <a:rPr lang="en-US" altLang="ko-KR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.setRefBusCode</a:t>
            </a:r>
            <a:r>
              <a:rPr lang="en-US" altLang="ko-KR" sz="7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700" dirty="0" err="1">
                <a:solidFill>
                  <a:srgbClr val="6A3E3E"/>
                </a:solidFill>
                <a:latin typeface="Courier New" panose="02070309020205020404" pitchFamily="49" charset="0"/>
              </a:rPr>
              <a:t>reportVO</a:t>
            </a:r>
            <a:r>
              <a:rPr lang="en-US" altLang="ko-KR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.getRepCode</a:t>
            </a:r>
            <a:r>
              <a:rPr lang="en-US" altLang="ko-KR" sz="700" dirty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  <a:r>
              <a:rPr lang="en-US" altLang="ko-KR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toString</a:t>
            </a:r>
            <a:r>
              <a:rPr lang="en-US" altLang="ko-KR" sz="700" dirty="0">
                <a:solidFill>
                  <a:srgbClr val="000000"/>
                </a:solidFill>
                <a:latin typeface="Courier New" panose="02070309020205020404" pitchFamily="49" charset="0"/>
              </a:rPr>
              <a:t>()); 	</a:t>
            </a:r>
            <a:r>
              <a:rPr lang="en-US" altLang="ko-KR" sz="7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700" dirty="0">
                <a:solidFill>
                  <a:srgbClr val="3F7F5F"/>
                </a:solidFill>
                <a:latin typeface="Courier New" panose="02070309020205020404" pitchFamily="49" charset="0"/>
              </a:rPr>
              <a:t>과제번호 등록</a:t>
            </a:r>
            <a:r>
              <a:rPr lang="en-US" altLang="ko-KR" sz="700" dirty="0">
                <a:solidFill>
                  <a:srgbClr val="3F7F5F"/>
                </a:solidFill>
                <a:latin typeface="Courier New" panose="02070309020205020404" pitchFamily="49" charset="0"/>
              </a:rPr>
              <a:t>(</a:t>
            </a:r>
            <a:r>
              <a:rPr lang="ko-KR" altLang="en-US" sz="700" dirty="0">
                <a:solidFill>
                  <a:srgbClr val="3F7F5F"/>
                </a:solidFill>
                <a:latin typeface="Courier New" panose="02070309020205020404" pitchFamily="49" charset="0"/>
              </a:rPr>
              <a:t>업무데이터 코드</a:t>
            </a:r>
            <a:r>
              <a:rPr lang="en-US" altLang="ko-KR" sz="700" dirty="0">
                <a:solidFill>
                  <a:srgbClr val="3F7F5F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ko-KR" sz="700" dirty="0" err="1">
                <a:solidFill>
                  <a:srgbClr val="6A3E3E"/>
                </a:solidFill>
                <a:latin typeface="Courier New" panose="02070309020205020404" pitchFamily="49" charset="0"/>
              </a:rPr>
              <a:t>newApprVO</a:t>
            </a:r>
            <a:r>
              <a:rPr lang="en-US" altLang="ko-KR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.setAprovalSubject</a:t>
            </a:r>
            <a:r>
              <a:rPr lang="en-US" altLang="ko-KR" sz="7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700" dirty="0" err="1">
                <a:solidFill>
                  <a:srgbClr val="6A3E3E"/>
                </a:solidFill>
                <a:latin typeface="Courier New" panose="02070309020205020404" pitchFamily="49" charset="0"/>
              </a:rPr>
              <a:t>reportVO</a:t>
            </a:r>
            <a:r>
              <a:rPr lang="en-US" altLang="ko-KR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.getRepName</a:t>
            </a:r>
            <a:r>
              <a:rPr lang="en-US" altLang="ko-KR" sz="700" dirty="0">
                <a:solidFill>
                  <a:srgbClr val="000000"/>
                </a:solidFill>
                <a:latin typeface="Courier New" panose="02070309020205020404" pitchFamily="49" charset="0"/>
              </a:rPr>
              <a:t>());	</a:t>
            </a:r>
            <a:r>
              <a:rPr lang="en-US" altLang="ko-KR" sz="7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700" dirty="0">
                <a:solidFill>
                  <a:srgbClr val="3F7F5F"/>
                </a:solidFill>
                <a:latin typeface="Courier New" panose="02070309020205020404" pitchFamily="49" charset="0"/>
              </a:rPr>
              <a:t>결재문서명</a:t>
            </a:r>
          </a:p>
          <a:p>
            <a:pPr algn="l"/>
            <a:r>
              <a:rPr lang="en-US" altLang="ko-KR" sz="700" dirty="0" err="1">
                <a:solidFill>
                  <a:srgbClr val="6A3E3E"/>
                </a:solidFill>
                <a:latin typeface="Courier New" panose="02070309020205020404" pitchFamily="49" charset="0"/>
              </a:rPr>
              <a:t>newApprVO</a:t>
            </a:r>
            <a:r>
              <a:rPr lang="en-US" altLang="ko-KR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.setUserId</a:t>
            </a:r>
            <a:r>
              <a:rPr lang="en-US" altLang="ko-KR" sz="7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700" dirty="0" err="1">
                <a:solidFill>
                  <a:srgbClr val="6A3E3E"/>
                </a:solidFill>
                <a:latin typeface="Courier New" panose="02070309020205020404" pitchFamily="49" charset="0"/>
              </a:rPr>
              <a:t>reportVO</a:t>
            </a:r>
            <a:r>
              <a:rPr lang="en-US" altLang="ko-KR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.getRepRegUser</a:t>
            </a:r>
            <a:r>
              <a:rPr lang="en-US" altLang="ko-KR" sz="700" dirty="0">
                <a:solidFill>
                  <a:srgbClr val="000000"/>
                </a:solidFill>
                <a:latin typeface="Courier New" panose="02070309020205020404" pitchFamily="49" charset="0"/>
              </a:rPr>
              <a:t>());		</a:t>
            </a:r>
            <a:r>
              <a:rPr lang="en-US" altLang="ko-KR" sz="7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700" dirty="0" err="1">
                <a:solidFill>
                  <a:srgbClr val="3F7F5F"/>
                </a:solidFill>
                <a:latin typeface="Courier New" panose="02070309020205020404" pitchFamily="49" charset="0"/>
              </a:rPr>
              <a:t>상신자</a:t>
            </a:r>
            <a:endParaRPr lang="ko-KR" altLang="en-US" sz="7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 algn="l"/>
            <a:endParaRPr lang="ko-KR" altLang="en-US" sz="7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7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700" dirty="0">
                <a:solidFill>
                  <a:srgbClr val="3F7F5F"/>
                </a:solidFill>
                <a:latin typeface="Courier New" panose="02070309020205020404" pitchFamily="49" charset="0"/>
              </a:rPr>
              <a:t>결재선</a:t>
            </a:r>
            <a:r>
              <a:rPr lang="en-US" altLang="ko-KR" sz="700" dirty="0">
                <a:solidFill>
                  <a:srgbClr val="3F7F5F"/>
                </a:solidFill>
                <a:latin typeface="Courier New" panose="02070309020205020404" pitchFamily="49" charset="0"/>
              </a:rPr>
              <a:t> </a:t>
            </a:r>
            <a:r>
              <a:rPr lang="ko-KR" altLang="en-US" sz="700" dirty="0">
                <a:solidFill>
                  <a:srgbClr val="3F7F5F"/>
                </a:solidFill>
                <a:latin typeface="Courier New" panose="02070309020205020404" pitchFamily="49" charset="0"/>
              </a:rPr>
              <a:t>데이터 생성</a:t>
            </a:r>
            <a:endParaRPr lang="en-US" altLang="ko-KR" sz="7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altLang="ko-KR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ApproveDetailVO</a:t>
            </a:r>
            <a:r>
              <a:rPr lang="en-US" altLang="ko-KR" sz="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700" dirty="0" err="1">
                <a:solidFill>
                  <a:srgbClr val="6A3E3E"/>
                </a:solidFill>
                <a:latin typeface="Courier New" panose="02070309020205020404" pitchFamily="49" charset="0"/>
              </a:rPr>
              <a:t>newDetail</a:t>
            </a:r>
            <a:r>
              <a:rPr lang="en-US" altLang="ko-KR" sz="7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7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ko-KR" sz="7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7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ApproveDetailVO</a:t>
            </a:r>
            <a:r>
              <a:rPr lang="en-US" altLang="ko-KR" sz="7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US" altLang="ko-KR" sz="7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altLang="ko-KR" sz="700" dirty="0" err="1">
                <a:solidFill>
                  <a:srgbClr val="3F7F5F"/>
                </a:solidFill>
                <a:latin typeface="Courier New" panose="02070309020205020404" pitchFamily="49" charset="0"/>
              </a:rPr>
              <a:t>aprovalCode</a:t>
            </a:r>
            <a:r>
              <a:rPr lang="ko-KR" altLang="en-US" sz="700" dirty="0">
                <a:solidFill>
                  <a:srgbClr val="3F7F5F"/>
                </a:solidFill>
                <a:latin typeface="Courier New" panose="02070309020205020404" pitchFamily="49" charset="0"/>
              </a:rPr>
              <a:t>는  </a:t>
            </a:r>
            <a:r>
              <a:rPr lang="en-US" altLang="ko-KR" sz="700" dirty="0" err="1">
                <a:solidFill>
                  <a:srgbClr val="3F7F5F"/>
                </a:solidFill>
                <a:latin typeface="Courier New" panose="02070309020205020404" pitchFamily="49" charset="0"/>
              </a:rPr>
              <a:t>approveService.insert</a:t>
            </a:r>
            <a:r>
              <a:rPr lang="ko-KR" altLang="en-US" sz="700" dirty="0">
                <a:solidFill>
                  <a:srgbClr val="3F7F5F"/>
                </a:solidFill>
                <a:latin typeface="Courier New" panose="02070309020205020404" pitchFamily="49" charset="0"/>
              </a:rPr>
              <a:t>에서 처리</a:t>
            </a:r>
          </a:p>
          <a:p>
            <a:pPr algn="l"/>
            <a:r>
              <a:rPr lang="en-US" altLang="ko-KR" sz="700" dirty="0" err="1">
                <a:solidFill>
                  <a:srgbClr val="6A3E3E"/>
                </a:solidFill>
                <a:latin typeface="Courier New" panose="02070309020205020404" pitchFamily="49" charset="0"/>
              </a:rPr>
              <a:t>newDetail</a:t>
            </a:r>
            <a:r>
              <a:rPr lang="en-US" altLang="ko-KR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.setComNo</a:t>
            </a:r>
            <a:r>
              <a:rPr lang="en-US" altLang="ko-KR" sz="7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700" dirty="0" err="1">
                <a:solidFill>
                  <a:srgbClr val="6A3E3E"/>
                </a:solidFill>
                <a:latin typeface="Courier New" panose="02070309020205020404" pitchFamily="49" charset="0"/>
              </a:rPr>
              <a:t>approveMember</a:t>
            </a:r>
            <a:r>
              <a:rPr lang="en-US" altLang="ko-KR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.getComNo</a:t>
            </a:r>
            <a:r>
              <a:rPr lang="en-US" altLang="ko-KR" sz="700" dirty="0">
                <a:solidFill>
                  <a:srgbClr val="000000"/>
                </a:solidFill>
                <a:latin typeface="Courier New" panose="02070309020205020404" pitchFamily="49" charset="0"/>
              </a:rPr>
              <a:t>()); 		</a:t>
            </a:r>
            <a:r>
              <a:rPr lang="en-US" altLang="ko-KR" sz="7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700" dirty="0">
                <a:solidFill>
                  <a:srgbClr val="3F7F5F"/>
                </a:solidFill>
                <a:latin typeface="Courier New" panose="02070309020205020404" pitchFamily="49" charset="0"/>
              </a:rPr>
              <a:t>결재자 사번</a:t>
            </a:r>
          </a:p>
          <a:p>
            <a:pPr algn="l"/>
            <a:r>
              <a:rPr lang="en-US" altLang="ko-KR" sz="700" dirty="0" err="1">
                <a:solidFill>
                  <a:srgbClr val="6A3E3E"/>
                </a:solidFill>
                <a:latin typeface="Courier New" panose="02070309020205020404" pitchFamily="49" charset="0"/>
              </a:rPr>
              <a:t>newDetail</a:t>
            </a:r>
            <a:r>
              <a:rPr lang="en-US" altLang="ko-KR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.setComDepartCode</a:t>
            </a:r>
            <a:r>
              <a:rPr lang="en-US" altLang="ko-KR" sz="7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700" dirty="0" err="1">
                <a:solidFill>
                  <a:srgbClr val="6A3E3E"/>
                </a:solidFill>
                <a:latin typeface="Courier New" panose="02070309020205020404" pitchFamily="49" charset="0"/>
              </a:rPr>
              <a:t>approveMember</a:t>
            </a:r>
            <a:r>
              <a:rPr lang="en-US" altLang="ko-KR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.getDeptCode</a:t>
            </a:r>
            <a:r>
              <a:rPr lang="en-US" altLang="ko-KR" sz="700" dirty="0">
                <a:solidFill>
                  <a:srgbClr val="000000"/>
                </a:solidFill>
                <a:latin typeface="Courier New" panose="02070309020205020404" pitchFamily="49" charset="0"/>
              </a:rPr>
              <a:t>());	</a:t>
            </a:r>
            <a:r>
              <a:rPr lang="en-US" altLang="ko-KR" sz="7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700" dirty="0">
                <a:solidFill>
                  <a:srgbClr val="3F7F5F"/>
                </a:solidFill>
                <a:latin typeface="Courier New" panose="02070309020205020404" pitchFamily="49" charset="0"/>
              </a:rPr>
              <a:t>결재자 부서코드</a:t>
            </a:r>
          </a:p>
          <a:p>
            <a:pPr algn="l"/>
            <a:r>
              <a:rPr lang="en-US" altLang="ko-KR" sz="700" dirty="0" err="1">
                <a:solidFill>
                  <a:srgbClr val="6A3E3E"/>
                </a:solidFill>
                <a:latin typeface="Courier New" panose="02070309020205020404" pitchFamily="49" charset="0"/>
              </a:rPr>
              <a:t>newDetail</a:t>
            </a:r>
            <a:r>
              <a:rPr lang="en-US" altLang="ko-KR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.setComJobx</a:t>
            </a:r>
            <a:r>
              <a:rPr lang="en-US" altLang="ko-KR" sz="7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700" dirty="0" err="1">
                <a:solidFill>
                  <a:srgbClr val="6A3E3E"/>
                </a:solidFill>
                <a:latin typeface="Courier New" panose="02070309020205020404" pitchFamily="49" charset="0"/>
              </a:rPr>
              <a:t>approveMember</a:t>
            </a:r>
            <a:r>
              <a:rPr lang="en-US" altLang="ko-KR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.getComJobxCode</a:t>
            </a:r>
            <a:r>
              <a:rPr lang="en-US" altLang="ko-KR" sz="700" dirty="0">
                <a:solidFill>
                  <a:srgbClr val="000000"/>
                </a:solidFill>
                <a:latin typeface="Courier New" panose="02070309020205020404" pitchFamily="49" charset="0"/>
              </a:rPr>
              <a:t>());	</a:t>
            </a:r>
            <a:r>
              <a:rPr lang="en-US" altLang="ko-KR" sz="7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700" dirty="0">
                <a:solidFill>
                  <a:srgbClr val="3F7F5F"/>
                </a:solidFill>
                <a:latin typeface="Courier New" panose="02070309020205020404" pitchFamily="49" charset="0"/>
              </a:rPr>
              <a:t>결재자 직위코드</a:t>
            </a:r>
          </a:p>
          <a:p>
            <a:pPr algn="l"/>
            <a:r>
              <a:rPr lang="en-US" altLang="ko-KR" sz="700" dirty="0" err="1">
                <a:solidFill>
                  <a:srgbClr val="6A3E3E"/>
                </a:solidFill>
                <a:latin typeface="Courier New" panose="02070309020205020404" pitchFamily="49" charset="0"/>
              </a:rPr>
              <a:t>newDetail</a:t>
            </a:r>
            <a:r>
              <a:rPr lang="en-US" altLang="ko-KR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.setComPosition</a:t>
            </a:r>
            <a:r>
              <a:rPr lang="en-US" altLang="ko-KR" sz="7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700" dirty="0" err="1">
                <a:solidFill>
                  <a:srgbClr val="6A3E3E"/>
                </a:solidFill>
                <a:latin typeface="Courier New" panose="02070309020205020404" pitchFamily="49" charset="0"/>
              </a:rPr>
              <a:t>approveMember</a:t>
            </a:r>
            <a:r>
              <a:rPr lang="en-US" altLang="ko-KR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.getComPositionCode</a:t>
            </a:r>
            <a:r>
              <a:rPr lang="en-US" altLang="ko-KR" sz="700" dirty="0">
                <a:solidFill>
                  <a:srgbClr val="000000"/>
                </a:solidFill>
                <a:latin typeface="Courier New" panose="02070309020205020404" pitchFamily="49" charset="0"/>
              </a:rPr>
              <a:t>());	</a:t>
            </a:r>
            <a:r>
              <a:rPr lang="en-US" altLang="ko-KR" sz="7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700" dirty="0">
                <a:solidFill>
                  <a:srgbClr val="3F7F5F"/>
                </a:solidFill>
                <a:latin typeface="Courier New" panose="02070309020205020404" pitchFamily="49" charset="0"/>
              </a:rPr>
              <a:t>결재자 직책코드</a:t>
            </a:r>
          </a:p>
          <a:p>
            <a:pPr algn="l"/>
            <a:r>
              <a:rPr lang="en-US" altLang="ko-KR" sz="700" dirty="0" err="1">
                <a:solidFill>
                  <a:srgbClr val="6A3E3E"/>
                </a:solidFill>
                <a:latin typeface="Courier New" panose="02070309020205020404" pitchFamily="49" charset="0"/>
              </a:rPr>
              <a:t>newDetail</a:t>
            </a:r>
            <a:r>
              <a:rPr lang="en-US" altLang="ko-KR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.setAprovalReqComNo</a:t>
            </a:r>
            <a:r>
              <a:rPr lang="en-US" altLang="ko-KR" sz="7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700" dirty="0" err="1">
                <a:solidFill>
                  <a:srgbClr val="6A3E3E"/>
                </a:solidFill>
                <a:latin typeface="Courier New" panose="02070309020205020404" pitchFamily="49" charset="0"/>
              </a:rPr>
              <a:t>reportVO</a:t>
            </a:r>
            <a:r>
              <a:rPr lang="en-US" altLang="ko-KR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.getRepRegUser</a:t>
            </a:r>
            <a:r>
              <a:rPr lang="en-US" altLang="ko-KR" sz="700" dirty="0">
                <a:solidFill>
                  <a:srgbClr val="000000"/>
                </a:solidFill>
                <a:latin typeface="Courier New" panose="02070309020205020404" pitchFamily="49" charset="0"/>
              </a:rPr>
              <a:t>());	</a:t>
            </a:r>
            <a:r>
              <a:rPr lang="en-US" altLang="ko-KR" sz="7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700" dirty="0" err="1">
                <a:solidFill>
                  <a:srgbClr val="3F7F5F"/>
                </a:solidFill>
                <a:latin typeface="Courier New" panose="02070309020205020404" pitchFamily="49" charset="0"/>
              </a:rPr>
              <a:t>결재상신자</a:t>
            </a:r>
            <a:r>
              <a:rPr lang="ko-KR" altLang="en-US" sz="700" dirty="0">
                <a:solidFill>
                  <a:srgbClr val="3F7F5F"/>
                </a:solidFill>
                <a:latin typeface="Courier New" panose="02070309020205020404" pitchFamily="49" charset="0"/>
              </a:rPr>
              <a:t> 사번</a:t>
            </a:r>
          </a:p>
          <a:p>
            <a:pPr algn="l"/>
            <a:endParaRPr lang="ko-KR" altLang="en-US" sz="7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700" dirty="0">
                <a:solidFill>
                  <a:srgbClr val="000000"/>
                </a:solidFill>
                <a:latin typeface="Courier New" panose="02070309020205020404" pitchFamily="49" charset="0"/>
              </a:rPr>
              <a:t>List&lt;</a:t>
            </a:r>
            <a:r>
              <a:rPr lang="en-US" altLang="ko-KR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ApproveDetailVO</a:t>
            </a:r>
            <a:r>
              <a:rPr lang="en-US" altLang="ko-KR" sz="7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altLang="ko-KR" sz="700" dirty="0" err="1">
                <a:solidFill>
                  <a:srgbClr val="6A3E3E"/>
                </a:solidFill>
                <a:latin typeface="Courier New" panose="02070309020205020404" pitchFamily="49" charset="0"/>
              </a:rPr>
              <a:t>newList</a:t>
            </a:r>
            <a:r>
              <a:rPr lang="en-US" altLang="ko-KR" sz="7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7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ko-KR" sz="7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7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ArrayList</a:t>
            </a:r>
            <a:r>
              <a:rPr lang="en-US" altLang="ko-KR" sz="7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&lt;&gt;();</a:t>
            </a:r>
          </a:p>
          <a:p>
            <a:pPr algn="l"/>
            <a:r>
              <a:rPr lang="en-US" altLang="ko-KR" sz="700" dirty="0" err="1">
                <a:solidFill>
                  <a:srgbClr val="6A3E3E"/>
                </a:solidFill>
                <a:latin typeface="Courier New" panose="02070309020205020404" pitchFamily="49" charset="0"/>
              </a:rPr>
              <a:t>newList</a:t>
            </a:r>
            <a:r>
              <a:rPr lang="en-US" altLang="ko-KR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.add</a:t>
            </a:r>
            <a:r>
              <a:rPr lang="en-US" altLang="ko-KR" sz="7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700" dirty="0" err="1">
                <a:solidFill>
                  <a:srgbClr val="6A3E3E"/>
                </a:solidFill>
                <a:latin typeface="Courier New" panose="02070309020205020404" pitchFamily="49" charset="0"/>
              </a:rPr>
              <a:t>newDetail</a:t>
            </a:r>
            <a:r>
              <a:rPr lang="en-US" altLang="ko-KR" sz="7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endParaRPr lang="ko-KR" altLang="en-US" sz="7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700" dirty="0" err="1">
                <a:solidFill>
                  <a:srgbClr val="6A3E3E"/>
                </a:solidFill>
                <a:latin typeface="Courier New" panose="02070309020205020404" pitchFamily="49" charset="0"/>
              </a:rPr>
              <a:t>newApprVO</a:t>
            </a:r>
            <a:r>
              <a:rPr lang="en-US" altLang="ko-KR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.setDetailList</a:t>
            </a:r>
            <a:r>
              <a:rPr lang="en-US" altLang="ko-KR" sz="7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700" dirty="0" err="1">
                <a:solidFill>
                  <a:srgbClr val="6A3E3E"/>
                </a:solidFill>
                <a:latin typeface="Courier New" panose="02070309020205020404" pitchFamily="49" charset="0"/>
              </a:rPr>
              <a:t>newList</a:t>
            </a:r>
            <a:r>
              <a:rPr lang="en-US" altLang="ko-KR" sz="700" dirty="0">
                <a:solidFill>
                  <a:srgbClr val="000000"/>
                </a:solidFill>
                <a:latin typeface="Courier New" panose="02070309020205020404" pitchFamily="49" charset="0"/>
              </a:rPr>
              <a:t>);			</a:t>
            </a:r>
            <a:r>
              <a:rPr lang="en-US" altLang="ko-KR" sz="7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700" dirty="0">
                <a:solidFill>
                  <a:srgbClr val="3F7F5F"/>
                </a:solidFill>
                <a:latin typeface="Courier New" panose="02070309020205020404" pitchFamily="49" charset="0"/>
              </a:rPr>
              <a:t>결재선 등록</a:t>
            </a:r>
          </a:p>
          <a:p>
            <a:pPr algn="l"/>
            <a:endParaRPr lang="ko-KR" altLang="en-US" sz="7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700" dirty="0" err="1">
                <a:solidFill>
                  <a:srgbClr val="0000C0"/>
                </a:solidFill>
                <a:latin typeface="Courier New" panose="02070309020205020404" pitchFamily="49" charset="0"/>
              </a:rPr>
              <a:t>approveService</a:t>
            </a:r>
            <a:r>
              <a:rPr lang="en-US" altLang="ko-KR" sz="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.insert</a:t>
            </a:r>
            <a:r>
              <a:rPr lang="en-US" altLang="ko-KR" sz="7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700" dirty="0" err="1">
                <a:solidFill>
                  <a:srgbClr val="6A3E3E"/>
                </a:solidFill>
                <a:latin typeface="Courier New" panose="02070309020205020404" pitchFamily="49" charset="0"/>
              </a:rPr>
              <a:t>newApprVO</a:t>
            </a:r>
            <a:r>
              <a:rPr lang="en-US" altLang="ko-KR" sz="7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D65350-251F-39F8-959E-47A723676D6E}"/>
              </a:ext>
            </a:extLst>
          </p:cNvPr>
          <p:cNvSpPr txBox="1"/>
          <p:nvPr/>
        </p:nvSpPr>
        <p:spPr>
          <a:xfrm>
            <a:off x="390698" y="299258"/>
            <a:ext cx="8994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결재 상신 처리</a:t>
            </a:r>
            <a:r>
              <a:rPr lang="en-US" altLang="ko-KR" dirty="0"/>
              <a:t>(</a:t>
            </a:r>
            <a:r>
              <a:rPr lang="ko-KR" altLang="en-US" dirty="0"/>
              <a:t>과제등록 예시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6DEC6F-0455-6577-CF1B-985E81991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70" y="4744387"/>
            <a:ext cx="10522226" cy="404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A08C15-A28D-9B28-337F-FCBC226D23DA}"/>
              </a:ext>
            </a:extLst>
          </p:cNvPr>
          <p:cNvSpPr txBox="1"/>
          <p:nvPr/>
        </p:nvSpPr>
        <p:spPr>
          <a:xfrm>
            <a:off x="653713" y="4537561"/>
            <a:ext cx="111804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결재코드</a:t>
            </a:r>
            <a:r>
              <a:rPr lang="en-US" altLang="ko-KR" sz="800" dirty="0"/>
              <a:t>(</a:t>
            </a:r>
            <a:r>
              <a:rPr lang="ko-KR" altLang="en-US" sz="800" dirty="0"/>
              <a:t>자동생성</a:t>
            </a:r>
            <a:r>
              <a:rPr lang="en-US" altLang="ko-KR" sz="800" dirty="0"/>
              <a:t>)</a:t>
            </a:r>
            <a:r>
              <a:rPr lang="ko-KR" altLang="en-US" sz="800" dirty="0"/>
              <a:t>                        </a:t>
            </a:r>
            <a:r>
              <a:rPr lang="ko-KR" altLang="en-US" sz="600" b="1" dirty="0">
                <a:solidFill>
                  <a:srgbClr val="0000FF"/>
                </a:solidFill>
              </a:rPr>
              <a:t>결재종류</a:t>
            </a:r>
            <a:r>
              <a:rPr lang="en-US" altLang="ko-KR" sz="800" dirty="0"/>
              <a:t>                                </a:t>
            </a:r>
            <a:r>
              <a:rPr lang="ko-KR" altLang="en-US" sz="600" b="1" dirty="0">
                <a:solidFill>
                  <a:srgbClr val="0000FF"/>
                </a:solidFill>
              </a:rPr>
              <a:t>결재상태</a:t>
            </a:r>
            <a:r>
              <a:rPr lang="en-US" altLang="ko-KR" sz="600" b="1" dirty="0">
                <a:solidFill>
                  <a:srgbClr val="0000FF"/>
                </a:solidFill>
              </a:rPr>
              <a:t>(2-</a:t>
            </a:r>
            <a:r>
              <a:rPr lang="ko-KR" altLang="en-US" sz="600" b="1" dirty="0">
                <a:solidFill>
                  <a:srgbClr val="0000FF"/>
                </a:solidFill>
              </a:rPr>
              <a:t>미결 로 셋팅</a:t>
            </a:r>
            <a:r>
              <a:rPr lang="en-US" altLang="ko-KR" sz="600" b="1" dirty="0">
                <a:solidFill>
                  <a:srgbClr val="0000FF"/>
                </a:solidFill>
              </a:rPr>
              <a:t>)</a:t>
            </a:r>
            <a:r>
              <a:rPr lang="en-US" altLang="ko-KR" sz="800" dirty="0"/>
              <a:t>                    </a:t>
            </a:r>
            <a:r>
              <a:rPr lang="ko-KR" altLang="en-US" sz="600" b="1" dirty="0">
                <a:solidFill>
                  <a:srgbClr val="0000FF"/>
                </a:solidFill>
              </a:rPr>
              <a:t>결재문서 제목  </a:t>
            </a:r>
            <a:r>
              <a:rPr lang="ko-KR" altLang="en-US" sz="800" dirty="0"/>
              <a:t>                                         </a:t>
            </a:r>
            <a:r>
              <a:rPr lang="ko-KR" altLang="en-US" sz="600" b="1" dirty="0" err="1">
                <a:solidFill>
                  <a:srgbClr val="0000FF"/>
                </a:solidFill>
              </a:rPr>
              <a:t>상신자</a:t>
            </a:r>
            <a:r>
              <a:rPr lang="ko-KR" altLang="en-US" sz="600" b="1" dirty="0">
                <a:solidFill>
                  <a:srgbClr val="0000FF"/>
                </a:solidFill>
              </a:rPr>
              <a:t> 사번</a:t>
            </a:r>
            <a:r>
              <a:rPr lang="ko-KR" altLang="en-US" sz="800" dirty="0"/>
              <a:t>  </a:t>
            </a:r>
            <a:r>
              <a:rPr lang="ko-KR" altLang="en-US" sz="600" b="1" dirty="0">
                <a:solidFill>
                  <a:srgbClr val="0000FF"/>
                </a:solidFill>
              </a:rPr>
              <a:t> 상신일시  </a:t>
            </a:r>
            <a:r>
              <a:rPr lang="ko-KR" altLang="en-US" sz="800" dirty="0"/>
              <a:t>                                         </a:t>
            </a:r>
            <a:r>
              <a:rPr lang="ko-KR" altLang="en-US" sz="600" b="1" dirty="0" err="1">
                <a:solidFill>
                  <a:srgbClr val="0000FF"/>
                </a:solidFill>
              </a:rPr>
              <a:t>해당업무건코드</a:t>
            </a:r>
            <a:r>
              <a:rPr lang="ko-KR" altLang="en-US" sz="600" b="1" dirty="0">
                <a:solidFill>
                  <a:srgbClr val="0000FF"/>
                </a:solidFill>
              </a:rPr>
              <a:t>   업무종류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09DE37-2A30-0F35-B921-D61CADD53B56}"/>
              </a:ext>
            </a:extLst>
          </p:cNvPr>
          <p:cNvSpPr txBox="1"/>
          <p:nvPr/>
        </p:nvSpPr>
        <p:spPr>
          <a:xfrm>
            <a:off x="390698" y="4326426"/>
            <a:ext cx="111804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TB_APPROVAL_MST </a:t>
            </a:r>
            <a:r>
              <a:rPr lang="ko-KR" altLang="en-US" sz="800" dirty="0"/>
              <a:t>테이블 </a:t>
            </a:r>
            <a:r>
              <a:rPr lang="en-US" altLang="ko-KR" sz="800" dirty="0"/>
              <a:t>(</a:t>
            </a:r>
            <a:r>
              <a:rPr lang="ko-KR" altLang="en-US" sz="800" dirty="0"/>
              <a:t>결재마스터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CD7E9A-2EA3-34FC-BDE0-32BA651F5D20}"/>
              </a:ext>
            </a:extLst>
          </p:cNvPr>
          <p:cNvSpPr txBox="1"/>
          <p:nvPr/>
        </p:nvSpPr>
        <p:spPr>
          <a:xfrm>
            <a:off x="390698" y="5351762"/>
            <a:ext cx="111804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TB_APPROVAL_DETAIL </a:t>
            </a:r>
            <a:r>
              <a:rPr lang="ko-KR" altLang="en-US" sz="800" dirty="0"/>
              <a:t>테이블 </a:t>
            </a:r>
            <a:r>
              <a:rPr lang="en-US" altLang="ko-KR" sz="800" dirty="0"/>
              <a:t>(</a:t>
            </a:r>
            <a:r>
              <a:rPr lang="ko-KR" altLang="en-US" sz="800" dirty="0"/>
              <a:t>결재선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1CB028B-B741-BC6C-64C7-402A3AEC3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89" y="5748002"/>
            <a:ext cx="11684924" cy="3994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5A7CF2-A9D3-7D10-1C38-97A61568FE67}"/>
              </a:ext>
            </a:extLst>
          </p:cNvPr>
          <p:cNvSpPr txBox="1"/>
          <p:nvPr/>
        </p:nvSpPr>
        <p:spPr>
          <a:xfrm>
            <a:off x="505761" y="5593675"/>
            <a:ext cx="111804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결재코드</a:t>
            </a:r>
            <a:r>
              <a:rPr lang="en-US" altLang="ko-KR" sz="600" dirty="0"/>
              <a:t>(</a:t>
            </a:r>
            <a:r>
              <a:rPr lang="ko-KR" altLang="en-US" sz="600" dirty="0"/>
              <a:t>자동생성</a:t>
            </a:r>
            <a:r>
              <a:rPr lang="en-US" altLang="ko-KR" sz="600" dirty="0"/>
              <a:t>)    </a:t>
            </a:r>
            <a:r>
              <a:rPr lang="ko-KR" altLang="en-US" sz="600" dirty="0"/>
              <a:t>순번</a:t>
            </a:r>
            <a:r>
              <a:rPr lang="en-US" altLang="ko-KR" sz="600" dirty="0"/>
              <a:t>(</a:t>
            </a:r>
            <a:r>
              <a:rPr lang="ko-KR" altLang="en-US" sz="600" dirty="0"/>
              <a:t>자동생성</a:t>
            </a:r>
            <a:r>
              <a:rPr lang="en-US" altLang="ko-KR" sz="600" dirty="0"/>
              <a:t>)     </a:t>
            </a:r>
            <a:r>
              <a:rPr lang="ko-KR" altLang="en-US" sz="600" b="1" dirty="0">
                <a:solidFill>
                  <a:srgbClr val="0000FF"/>
                </a:solidFill>
              </a:rPr>
              <a:t>결재자사번</a:t>
            </a:r>
            <a:r>
              <a:rPr lang="ko-KR" altLang="en-US" sz="600" dirty="0"/>
              <a:t>        </a:t>
            </a:r>
            <a:r>
              <a:rPr lang="ko-KR" altLang="en-US" sz="600" b="1" dirty="0" err="1">
                <a:solidFill>
                  <a:srgbClr val="0000FF"/>
                </a:solidFill>
              </a:rPr>
              <a:t>결재자직위</a:t>
            </a:r>
            <a:r>
              <a:rPr lang="ko-KR" altLang="en-US" sz="600" dirty="0"/>
              <a:t>       </a:t>
            </a:r>
            <a:r>
              <a:rPr lang="ko-KR" altLang="en-US" sz="600" b="1" dirty="0">
                <a:solidFill>
                  <a:srgbClr val="0000FF"/>
                </a:solidFill>
              </a:rPr>
              <a:t>직책                        부서코드                           </a:t>
            </a:r>
            <a:r>
              <a:rPr lang="ko-KR" altLang="en-US" sz="600" dirty="0" err="1"/>
              <a:t>결재상신일시</a:t>
            </a:r>
            <a:r>
              <a:rPr lang="en-US" altLang="ko-KR" sz="600" dirty="0"/>
              <a:t>                                </a:t>
            </a:r>
            <a:r>
              <a:rPr lang="ko-KR" altLang="en-US" sz="600" b="1" dirty="0">
                <a:solidFill>
                  <a:srgbClr val="0000FF"/>
                </a:solidFill>
              </a:rPr>
              <a:t>결재작성자 사번</a:t>
            </a:r>
            <a:r>
              <a:rPr lang="ko-KR" altLang="en-US" sz="600" dirty="0"/>
              <a:t>       </a:t>
            </a:r>
            <a:r>
              <a:rPr lang="en-US" altLang="ko-KR" sz="600" dirty="0"/>
              <a:t>           </a:t>
            </a:r>
            <a:r>
              <a:rPr lang="ko-KR" altLang="en-US" sz="600" dirty="0"/>
              <a:t>결재완료일                                결재상태코드                   메일전송일시                             메일전송여부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41AF6D-DD48-3800-E4D6-5795BA4CF31A}"/>
              </a:ext>
            </a:extLst>
          </p:cNvPr>
          <p:cNvSpPr txBox="1"/>
          <p:nvPr/>
        </p:nvSpPr>
        <p:spPr>
          <a:xfrm>
            <a:off x="390698" y="4182381"/>
            <a:ext cx="111804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solidFill>
                  <a:srgbClr val="0000FF"/>
                </a:solidFill>
              </a:rPr>
              <a:t>※ </a:t>
            </a:r>
            <a:r>
              <a:rPr lang="ko-KR" altLang="en-US" sz="600" b="1" dirty="0">
                <a:solidFill>
                  <a:srgbClr val="0000FF"/>
                </a:solidFill>
              </a:rPr>
              <a:t>파란색 텍스트가 </a:t>
            </a:r>
            <a:r>
              <a:rPr lang="ko-KR" altLang="en-US" sz="600" b="1" dirty="0" err="1">
                <a:solidFill>
                  <a:srgbClr val="0000FF"/>
                </a:solidFill>
              </a:rPr>
              <a:t>입력값입니다</a:t>
            </a:r>
            <a:r>
              <a:rPr lang="en-US" altLang="ko-KR" sz="600" b="1" dirty="0">
                <a:solidFill>
                  <a:srgbClr val="0000FF"/>
                </a:solidFill>
              </a:rPr>
              <a:t>.</a:t>
            </a:r>
            <a:endParaRPr lang="ko-KR" altLang="en-US" sz="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93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4899C6-D808-F809-A4EE-19D78206B051}"/>
              </a:ext>
            </a:extLst>
          </p:cNvPr>
          <p:cNvSpPr txBox="1"/>
          <p:nvPr/>
        </p:nvSpPr>
        <p:spPr>
          <a:xfrm>
            <a:off x="457199" y="876993"/>
            <a:ext cx="8932026" cy="38779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$(</a:t>
            </a:r>
            <a:r>
              <a:rPr lang="en-US" altLang="ko-KR" sz="600" dirty="0">
                <a:solidFill>
                  <a:srgbClr val="2A00FF"/>
                </a:solidFill>
                <a:latin typeface="Courier New" panose="02070309020205020404" pitchFamily="49" charset="0"/>
              </a:rPr>
              <a:t>".</a:t>
            </a:r>
            <a:r>
              <a:rPr lang="en-US" altLang="ko-KR" sz="600" dirty="0" err="1">
                <a:solidFill>
                  <a:srgbClr val="2A00FF"/>
                </a:solidFill>
                <a:latin typeface="Courier New" panose="02070309020205020404" pitchFamily="49" charset="0"/>
              </a:rPr>
              <a:t>btn</a:t>
            </a:r>
            <a:r>
              <a:rPr lang="en-US" altLang="ko-KR" sz="600" dirty="0">
                <a:solidFill>
                  <a:srgbClr val="2A00FF"/>
                </a:solidFill>
                <a:latin typeface="Courier New" panose="02070309020205020404" pitchFamily="49" charset="0"/>
              </a:rPr>
              <a:t>-search-emp"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).off(</a:t>
            </a:r>
            <a:r>
              <a:rPr lang="en-US" altLang="ko-KR" sz="600" dirty="0">
                <a:solidFill>
                  <a:srgbClr val="2A00FF"/>
                </a:solidFill>
                <a:latin typeface="Courier New" panose="02070309020205020404" pitchFamily="49" charset="0"/>
              </a:rPr>
              <a:t>"click"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).on(</a:t>
            </a:r>
            <a:r>
              <a:rPr lang="en-US" altLang="ko-KR" sz="600" dirty="0">
                <a:solidFill>
                  <a:srgbClr val="2A00FF"/>
                </a:solidFill>
                <a:latin typeface="Courier New" panose="02070309020205020404" pitchFamily="49" charset="0"/>
              </a:rPr>
              <a:t>"click"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600" b="1" dirty="0">
                <a:solidFill>
                  <a:srgbClr val="7F0055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</a:p>
          <a:p>
            <a:pPr algn="l"/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callPopup_searchEmployee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600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  </a:t>
            </a:r>
            <a:r>
              <a:rPr lang="en-US" altLang="ko-KR" sz="600" dirty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ko-KR" altLang="en-US" sz="600" dirty="0">
                <a:solidFill>
                  <a:srgbClr val="3F7F5F"/>
                </a:solidFill>
                <a:latin typeface="Courier New" panose="02070309020205020404" pitchFamily="49" charset="0"/>
              </a:rPr>
              <a:t>호출버튼 </a:t>
            </a:r>
            <a:r>
              <a:rPr lang="en-US" altLang="ko-KR" sz="600" dirty="0">
                <a:solidFill>
                  <a:srgbClr val="3F7F5F"/>
                </a:solidFill>
                <a:latin typeface="Courier New" panose="02070309020205020404" pitchFamily="49" charset="0"/>
              </a:rPr>
              <a:t>(</a:t>
            </a:r>
            <a:r>
              <a:rPr lang="ko-KR" altLang="en-US" sz="600" dirty="0">
                <a:solidFill>
                  <a:srgbClr val="3F7F5F"/>
                </a:solidFill>
                <a:latin typeface="Courier New" panose="02070309020205020404" pitchFamily="49" charset="0"/>
              </a:rPr>
              <a:t>파라메터는 호출하는 객체를 기준으로 리턴을 받기위해 활용</a:t>
            </a:r>
            <a:endParaRPr lang="en-US" altLang="ko-KR" sz="6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});</a:t>
            </a:r>
          </a:p>
          <a:p>
            <a:pPr algn="l"/>
            <a:endParaRPr lang="en-US" altLang="ko-KR" sz="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altLang="ko-KR" sz="6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600" dirty="0">
                <a:solidFill>
                  <a:srgbClr val="3F7F5F"/>
                </a:solidFill>
                <a:latin typeface="Courier New" panose="02070309020205020404" pitchFamily="49" charset="0"/>
              </a:rPr>
              <a:t>팝업 호출 함수</a:t>
            </a:r>
            <a:r>
              <a:rPr lang="en-US" altLang="ko-KR" sz="600" dirty="0">
                <a:solidFill>
                  <a:srgbClr val="3F7F5F"/>
                </a:solidFill>
                <a:latin typeface="Courier New" panose="02070309020205020404" pitchFamily="49" charset="0"/>
              </a:rPr>
              <a:t>(</a:t>
            </a:r>
            <a:r>
              <a:rPr lang="ko-KR" altLang="en-US" sz="600" dirty="0">
                <a:solidFill>
                  <a:srgbClr val="3F7F5F"/>
                </a:solidFill>
                <a:latin typeface="Courier New" panose="02070309020205020404" pitchFamily="49" charset="0"/>
              </a:rPr>
              <a:t>팀원 검색</a:t>
            </a:r>
            <a:r>
              <a:rPr lang="en-US" altLang="ko-KR" sz="600" dirty="0">
                <a:solidFill>
                  <a:srgbClr val="3F7F5F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ko-KR" sz="600" b="1" dirty="0">
                <a:solidFill>
                  <a:srgbClr val="7F0055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callPopup_searchEmployee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(obj){</a:t>
            </a:r>
          </a:p>
          <a:p>
            <a:pPr algn="l"/>
            <a:endParaRPr lang="ko-KR" altLang="en-US" sz="6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popEmp.init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endParaRPr lang="ko-KR" altLang="en-US" sz="6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600" dirty="0">
                <a:solidFill>
                  <a:srgbClr val="3F7F5F"/>
                </a:solidFill>
                <a:latin typeface="Courier New" panose="02070309020205020404" pitchFamily="49" charset="0"/>
              </a:rPr>
              <a:t>    // </a:t>
            </a:r>
            <a:r>
              <a:rPr lang="en-US" altLang="ko-KR" sz="600" dirty="0" err="1">
                <a:solidFill>
                  <a:srgbClr val="3F7F5F"/>
                </a:solidFill>
                <a:latin typeface="Courier New" panose="02070309020205020404" pitchFamily="49" charset="0"/>
              </a:rPr>
              <a:t>footer.jsp</a:t>
            </a:r>
            <a:r>
              <a:rPr lang="en-US" altLang="ko-KR" sz="600" dirty="0">
                <a:solidFill>
                  <a:srgbClr val="3F7F5F"/>
                </a:solidFill>
                <a:latin typeface="Courier New" panose="02070309020205020404" pitchFamily="49" charset="0"/>
              </a:rPr>
              <a:t> </a:t>
            </a:r>
            <a:r>
              <a:rPr lang="ko-KR" altLang="en-US" sz="600" dirty="0">
                <a:solidFill>
                  <a:srgbClr val="3F7F5F"/>
                </a:solidFill>
                <a:latin typeface="Courier New" panose="02070309020205020404" pitchFamily="49" charset="0"/>
              </a:rPr>
              <a:t>내 영역 호출</a:t>
            </a:r>
          </a:p>
          <a:p>
            <a:pPr algn="l"/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popemp.returnObjId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= $(obj).closest(</a:t>
            </a:r>
            <a:r>
              <a:rPr lang="en-US" altLang="ko-KR" sz="600" dirty="0">
                <a:solidFill>
                  <a:srgbClr val="2A00FF"/>
                </a:solidFill>
                <a:latin typeface="Courier New" panose="02070309020205020404" pitchFamily="49" charset="0"/>
              </a:rPr>
              <a:t>"td"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).find(</a:t>
            </a:r>
            <a:r>
              <a:rPr lang="en-US" altLang="ko-KR" sz="600" dirty="0">
                <a:solidFill>
                  <a:srgbClr val="2A00FF"/>
                </a:solidFill>
                <a:latin typeface="Courier New" panose="02070309020205020404" pitchFamily="49" charset="0"/>
              </a:rPr>
              <a:t>"input"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en-US" altLang="ko-KR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600" dirty="0">
                <a:solidFill>
                  <a:srgbClr val="2A00FF"/>
                </a:solidFill>
                <a:latin typeface="Courier New" panose="02070309020205020404" pitchFamily="49" charset="0"/>
              </a:rPr>
              <a:t>"id"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);	</a:t>
            </a:r>
            <a:r>
              <a:rPr lang="en-US" altLang="ko-KR" sz="6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600" dirty="0">
                <a:solidFill>
                  <a:srgbClr val="3F7F5F"/>
                </a:solidFill>
                <a:latin typeface="Courier New" panose="02070309020205020404" pitchFamily="49" charset="0"/>
              </a:rPr>
              <a:t>사번을 </a:t>
            </a:r>
            <a:r>
              <a:rPr lang="ko-KR" altLang="en-US" sz="600" dirty="0" err="1">
                <a:solidFill>
                  <a:srgbClr val="3F7F5F"/>
                </a:solidFill>
                <a:latin typeface="Courier New" panose="02070309020205020404" pitchFamily="49" charset="0"/>
              </a:rPr>
              <a:t>리턴받을</a:t>
            </a:r>
            <a:r>
              <a:rPr lang="ko-KR" altLang="en-US" sz="600" dirty="0">
                <a:solidFill>
                  <a:srgbClr val="3F7F5F"/>
                </a:solidFill>
                <a:latin typeface="Courier New" panose="02070309020205020404" pitchFamily="49" charset="0"/>
              </a:rPr>
              <a:t> 대상 객체 </a:t>
            </a:r>
            <a:r>
              <a:rPr lang="en-US" altLang="ko-KR" sz="600" dirty="0">
                <a:solidFill>
                  <a:srgbClr val="3F7F5F"/>
                </a:solidFill>
                <a:latin typeface="Courier New" panose="02070309020205020404" pitchFamily="49" charset="0"/>
              </a:rPr>
              <a:t>ID</a:t>
            </a:r>
          </a:p>
          <a:p>
            <a:pPr algn="l"/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popEmp.returnFunc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callback_popEmp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;		</a:t>
            </a:r>
            <a:r>
              <a:rPr lang="en-US" altLang="ko-KR" sz="6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600" dirty="0">
                <a:solidFill>
                  <a:srgbClr val="3F7F5F"/>
                </a:solidFill>
                <a:latin typeface="Courier New" panose="02070309020205020404" pitchFamily="49" charset="0"/>
              </a:rPr>
              <a:t>사원조회 후 </a:t>
            </a:r>
            <a:r>
              <a:rPr lang="ko-KR" altLang="en-US" sz="600" dirty="0" err="1">
                <a:solidFill>
                  <a:srgbClr val="3F7F5F"/>
                </a:solidFill>
                <a:latin typeface="Courier New" panose="02070309020205020404" pitchFamily="49" charset="0"/>
              </a:rPr>
              <a:t>선택시</a:t>
            </a:r>
            <a:r>
              <a:rPr lang="ko-KR" altLang="en-US" sz="600" dirty="0">
                <a:solidFill>
                  <a:srgbClr val="3F7F5F"/>
                </a:solidFill>
                <a:latin typeface="Courier New" panose="02070309020205020404" pitchFamily="49" charset="0"/>
              </a:rPr>
              <a:t> 해당 사원의 정보를 처리할 콜백함수 지정</a:t>
            </a:r>
            <a:endParaRPr lang="en-US" altLang="ko-KR" sz="6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 algn="l"/>
            <a:endParaRPr lang="ko-KR" altLang="en-US" sz="6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popEmp.open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altLang="ko-KR" sz="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altLang="ko-KR" sz="6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600" dirty="0">
                <a:solidFill>
                  <a:srgbClr val="3F7F5F"/>
                </a:solidFill>
                <a:latin typeface="Courier New" panose="02070309020205020404" pitchFamily="49" charset="0"/>
              </a:rPr>
              <a:t>팝업에서 돌아올 때 함수</a:t>
            </a:r>
          </a:p>
          <a:p>
            <a:pPr algn="l"/>
            <a:r>
              <a:rPr lang="en-US" altLang="ko-KR" sz="600" b="1" dirty="0">
                <a:solidFill>
                  <a:srgbClr val="7F0055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callback_popEmp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objId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data){</a:t>
            </a:r>
          </a:p>
          <a:p>
            <a:pPr algn="l"/>
            <a:endParaRPr lang="ko-KR" altLang="en-US" sz="600" dirty="0">
              <a:latin typeface="Courier New" panose="02070309020205020404" pitchFamily="49" charset="0"/>
            </a:endParaRPr>
          </a:p>
          <a:p>
            <a:pPr lvl="1"/>
            <a:r>
              <a:rPr lang="en-US" altLang="ko-KR" sz="600" dirty="0">
                <a:solidFill>
                  <a:srgbClr val="3F7F5F"/>
                </a:solidFill>
                <a:latin typeface="Courier New" panose="02070309020205020404" pitchFamily="49" charset="0"/>
              </a:rPr>
              <a:t>//data = {"comNo":"00208995","userId":"parksoomin","userName":"</a:t>
            </a:r>
            <a:r>
              <a:rPr lang="ko-KR" altLang="en-US" sz="600" dirty="0">
                <a:solidFill>
                  <a:srgbClr val="3F7F5F"/>
                </a:solidFill>
                <a:latin typeface="Courier New" panose="02070309020205020404" pitchFamily="49" charset="0"/>
              </a:rPr>
              <a:t>박수민</a:t>
            </a:r>
            <a:r>
              <a:rPr lang="en-US" altLang="ko-KR" sz="600" dirty="0">
                <a:solidFill>
                  <a:srgbClr val="3F7F5F"/>
                </a:solidFill>
                <a:latin typeface="Courier New" panose="02070309020205020404" pitchFamily="49" charset="0"/>
              </a:rPr>
              <a:t>","</a:t>
            </a:r>
            <a:r>
              <a:rPr lang="en-US" altLang="ko-KR" sz="600" dirty="0" err="1">
                <a:solidFill>
                  <a:srgbClr val="3F7F5F"/>
                </a:solidFill>
                <a:latin typeface="Courier New" panose="02070309020205020404" pitchFamily="49" charset="0"/>
              </a:rPr>
              <a:t>deptFullName</a:t>
            </a:r>
            <a:r>
              <a:rPr lang="en-US" altLang="ko-KR" sz="600" dirty="0">
                <a:solidFill>
                  <a:srgbClr val="3F7F5F"/>
                </a:solidFill>
                <a:latin typeface="Courier New" panose="02070309020205020404" pitchFamily="49" charset="0"/>
              </a:rPr>
              <a:t>":"</a:t>
            </a:r>
            <a:r>
              <a:rPr lang="ko-KR" altLang="en-US" sz="600" dirty="0">
                <a:solidFill>
                  <a:srgbClr val="3F7F5F"/>
                </a:solidFill>
                <a:latin typeface="Courier New" panose="02070309020205020404" pitchFamily="49" charset="0"/>
              </a:rPr>
              <a:t>울산설비팀</a:t>
            </a:r>
            <a:r>
              <a:rPr lang="en-US" altLang="ko-KR" sz="600" dirty="0">
                <a:solidFill>
                  <a:srgbClr val="3F7F5F"/>
                </a:solidFill>
                <a:latin typeface="Courier New" panose="02070309020205020404" pitchFamily="49" charset="0"/>
              </a:rPr>
              <a:t>(</a:t>
            </a:r>
            <a:r>
              <a:rPr lang="ko-KR" altLang="en-US" sz="600" dirty="0">
                <a:solidFill>
                  <a:srgbClr val="3F7F5F"/>
                </a:solidFill>
                <a:latin typeface="Courier New" panose="02070309020205020404" pitchFamily="49" charset="0"/>
              </a:rPr>
              <a:t>전기</a:t>
            </a:r>
            <a:r>
              <a:rPr lang="en-US" altLang="ko-KR" sz="600" dirty="0">
                <a:solidFill>
                  <a:srgbClr val="3F7F5F"/>
                </a:solidFill>
                <a:latin typeface="Courier New" panose="02070309020205020404" pitchFamily="49" charset="0"/>
              </a:rPr>
              <a:t>PM</a:t>
            </a:r>
            <a:r>
              <a:rPr lang="ko-KR" altLang="en-US" sz="600" dirty="0">
                <a:solidFill>
                  <a:srgbClr val="3F7F5F"/>
                </a:solidFill>
                <a:latin typeface="Courier New" panose="02070309020205020404" pitchFamily="49" charset="0"/>
              </a:rPr>
              <a:t>／</a:t>
            </a:r>
            <a:r>
              <a:rPr lang="ko-KR" altLang="en-US" sz="600" dirty="0" err="1">
                <a:solidFill>
                  <a:srgbClr val="3F7F5F"/>
                </a:solidFill>
                <a:latin typeface="Courier New" panose="02070309020205020404" pitchFamily="49" charset="0"/>
              </a:rPr>
              <a:t>변전실</a:t>
            </a:r>
            <a:r>
              <a:rPr lang="en-US" altLang="ko-KR" sz="600" dirty="0">
                <a:solidFill>
                  <a:srgbClr val="3F7F5F"/>
                </a:solidFill>
                <a:latin typeface="Courier New" panose="02070309020205020404" pitchFamily="49" charset="0"/>
              </a:rPr>
              <a:t>)","</a:t>
            </a:r>
            <a:r>
              <a:rPr lang="en-US" altLang="ko-KR" sz="600" dirty="0" err="1">
                <a:solidFill>
                  <a:srgbClr val="3F7F5F"/>
                </a:solidFill>
                <a:latin typeface="Courier New" panose="02070309020205020404" pitchFamily="49" charset="0"/>
              </a:rPr>
              <a:t>comJobx</a:t>
            </a:r>
            <a:r>
              <a:rPr lang="en-US" altLang="ko-KR" sz="600" dirty="0">
                <a:solidFill>
                  <a:srgbClr val="3F7F5F"/>
                </a:solidFill>
                <a:latin typeface="Courier New" panose="02070309020205020404" pitchFamily="49" charset="0"/>
              </a:rPr>
              <a:t>":"</a:t>
            </a:r>
            <a:r>
              <a:rPr lang="ko-KR" altLang="en-US" sz="600" dirty="0">
                <a:solidFill>
                  <a:srgbClr val="3F7F5F"/>
                </a:solidFill>
                <a:latin typeface="Courier New" panose="02070309020205020404" pitchFamily="49" charset="0"/>
              </a:rPr>
              <a:t>사원</a:t>
            </a:r>
            <a:r>
              <a:rPr lang="en-US" altLang="ko-KR" sz="600" dirty="0">
                <a:solidFill>
                  <a:srgbClr val="3F7F5F"/>
                </a:solidFill>
                <a:latin typeface="Courier New" panose="02070309020205020404" pitchFamily="49" charset="0"/>
              </a:rPr>
              <a:t>","</a:t>
            </a:r>
            <a:r>
              <a:rPr lang="en-US" altLang="ko-KR" sz="600" dirty="0" err="1">
                <a:solidFill>
                  <a:srgbClr val="3F7F5F"/>
                </a:solidFill>
                <a:latin typeface="Courier New" panose="02070309020205020404" pitchFamily="49" charset="0"/>
              </a:rPr>
              <a:t>comPosition</a:t>
            </a:r>
            <a:r>
              <a:rPr lang="en-US" altLang="ko-KR" sz="600" dirty="0">
                <a:solidFill>
                  <a:srgbClr val="3F7F5F"/>
                </a:solidFill>
                <a:latin typeface="Courier New" panose="02070309020205020404" pitchFamily="49" charset="0"/>
              </a:rPr>
              <a:t>":"</a:t>
            </a:r>
            <a:r>
              <a:rPr lang="ko-KR" altLang="en-US" sz="600" dirty="0" err="1">
                <a:solidFill>
                  <a:srgbClr val="3F7F5F"/>
                </a:solidFill>
                <a:latin typeface="Courier New" panose="02070309020205020404" pitchFamily="49" charset="0"/>
              </a:rPr>
              <a:t>생산파트장</a:t>
            </a:r>
            <a:r>
              <a:rPr lang="en-US" altLang="ko-KR" sz="600" dirty="0">
                <a:solidFill>
                  <a:srgbClr val="3F7F5F"/>
                </a:solidFill>
                <a:latin typeface="Courier New" panose="02070309020205020404" pitchFamily="49" charset="0"/>
              </a:rPr>
              <a:t>","</a:t>
            </a:r>
            <a:r>
              <a:rPr lang="en-US" altLang="ko-KR" sz="600" dirty="0" err="1">
                <a:solidFill>
                  <a:srgbClr val="3F7F5F"/>
                </a:solidFill>
                <a:latin typeface="Courier New" panose="02070309020205020404" pitchFamily="49" charset="0"/>
              </a:rPr>
              <a:t>comCertBelt</a:t>
            </a:r>
            <a:r>
              <a:rPr lang="en-US" altLang="ko-KR" sz="600" dirty="0">
                <a:solidFill>
                  <a:srgbClr val="3F7F5F"/>
                </a:solidFill>
                <a:latin typeface="Courier New" panose="02070309020205020404" pitchFamily="49" charset="0"/>
              </a:rPr>
              <a:t>":null}</a:t>
            </a:r>
          </a:p>
          <a:p>
            <a:pPr lvl="1"/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let obj = </a:t>
            </a:r>
            <a:r>
              <a:rPr lang="en-US" altLang="ko-KR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document.getElementById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objId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let </a:t>
            </a:r>
            <a:r>
              <a:rPr lang="en-US" altLang="ko-KR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objTr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= $(obj).closest(</a:t>
            </a:r>
            <a:r>
              <a:rPr lang="en-US" altLang="ko-KR" sz="600" dirty="0">
                <a:solidFill>
                  <a:srgbClr val="2A00FF"/>
                </a:solidFill>
                <a:latin typeface="Courier New" panose="02070309020205020404" pitchFamily="49" charset="0"/>
              </a:rPr>
              <a:t>"tr"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let </a:t>
            </a:r>
            <a:r>
              <a:rPr lang="en-US" altLang="ko-KR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objIdComNo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objId.replace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6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ko-KR" sz="600" dirty="0" err="1">
                <a:solidFill>
                  <a:srgbClr val="2A00FF"/>
                </a:solidFill>
                <a:latin typeface="Courier New" panose="02070309020205020404" pitchFamily="49" charset="0"/>
              </a:rPr>
              <a:t>deptName</a:t>
            </a:r>
            <a:r>
              <a:rPr lang="en-US" altLang="ko-KR" sz="6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6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ko-KR" sz="600" dirty="0" err="1">
                <a:solidFill>
                  <a:srgbClr val="2A00FF"/>
                </a:solidFill>
                <a:latin typeface="Courier New" panose="02070309020205020404" pitchFamily="49" charset="0"/>
              </a:rPr>
              <a:t>comNo</a:t>
            </a:r>
            <a:r>
              <a:rPr lang="en-US" altLang="ko-KR" sz="6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$(obj).</a:t>
            </a:r>
            <a:r>
              <a:rPr lang="en-US" altLang="ko-KR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data.deptFullName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$(</a:t>
            </a:r>
            <a:r>
              <a:rPr lang="en-US" altLang="ko-KR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objIdComNo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en-US" altLang="ko-KR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data.comNo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endParaRPr lang="ko-KR" altLang="en-US" sz="600" dirty="0">
              <a:latin typeface="Courier New" panose="02070309020205020404" pitchFamily="49" charset="0"/>
            </a:endParaRPr>
          </a:p>
          <a:p>
            <a:pPr lvl="1"/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$(</a:t>
            </a:r>
            <a:r>
              <a:rPr lang="en-US" altLang="ko-KR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objTr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).find(</a:t>
            </a:r>
            <a:r>
              <a:rPr lang="en-US" altLang="ko-KR" sz="600" dirty="0">
                <a:solidFill>
                  <a:srgbClr val="2A00FF"/>
                </a:solidFill>
                <a:latin typeface="Courier New" panose="02070309020205020404" pitchFamily="49" charset="0"/>
              </a:rPr>
              <a:t>".td-user-nm"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).text(</a:t>
            </a:r>
            <a:r>
              <a:rPr lang="en-US" altLang="ko-KR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data.userName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$(</a:t>
            </a:r>
            <a:r>
              <a:rPr lang="en-US" altLang="ko-KR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objTr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).find(</a:t>
            </a:r>
            <a:r>
              <a:rPr lang="en-US" altLang="ko-KR" sz="600" dirty="0">
                <a:solidFill>
                  <a:srgbClr val="2A00FF"/>
                </a:solidFill>
                <a:latin typeface="Courier New" panose="02070309020205020404" pitchFamily="49" charset="0"/>
              </a:rPr>
              <a:t>".td-com-</a:t>
            </a:r>
            <a:r>
              <a:rPr lang="en-US" altLang="ko-KR" sz="600" dirty="0" err="1">
                <a:solidFill>
                  <a:srgbClr val="2A00FF"/>
                </a:solidFill>
                <a:latin typeface="Courier New" panose="02070309020205020404" pitchFamily="49" charset="0"/>
              </a:rPr>
              <a:t>jobx</a:t>
            </a:r>
            <a:r>
              <a:rPr lang="en-US" altLang="ko-KR" sz="6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).text(</a:t>
            </a:r>
            <a:r>
              <a:rPr lang="en-US" altLang="ko-KR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data.comJobxNm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$(</a:t>
            </a:r>
            <a:r>
              <a:rPr lang="en-US" altLang="ko-KR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objTr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).find(</a:t>
            </a:r>
            <a:r>
              <a:rPr lang="en-US" altLang="ko-KR" sz="600" dirty="0">
                <a:solidFill>
                  <a:srgbClr val="2A00FF"/>
                </a:solidFill>
                <a:latin typeface="Courier New" panose="02070309020205020404" pitchFamily="49" charset="0"/>
              </a:rPr>
              <a:t>".td-com-pos"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).text(</a:t>
            </a:r>
            <a:r>
              <a:rPr lang="en-US" altLang="ko-KR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data.comPositionNm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$(</a:t>
            </a:r>
            <a:r>
              <a:rPr lang="en-US" altLang="ko-KR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objTr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).find(</a:t>
            </a:r>
            <a:r>
              <a:rPr lang="en-US" altLang="ko-KR" sz="600" dirty="0">
                <a:solidFill>
                  <a:srgbClr val="2A00FF"/>
                </a:solidFill>
                <a:latin typeface="Courier New" panose="02070309020205020404" pitchFamily="49" charset="0"/>
              </a:rPr>
              <a:t>".td-belt-nm"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).text(</a:t>
            </a:r>
            <a:r>
              <a:rPr lang="en-US" altLang="ko-KR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data.comCertBeltNm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endParaRPr lang="ko-KR" altLang="en-US" sz="600" dirty="0">
              <a:latin typeface="Courier New" panose="02070309020205020404" pitchFamily="49" charset="0"/>
            </a:endParaRPr>
          </a:p>
          <a:p>
            <a:pPr lvl="1"/>
            <a:r>
              <a:rPr lang="en-US" altLang="ko-KR" sz="600" dirty="0">
                <a:solidFill>
                  <a:srgbClr val="3F7F5F"/>
                </a:solidFill>
                <a:latin typeface="Courier New" panose="02070309020205020404" pitchFamily="49" charset="0"/>
              </a:rPr>
              <a:t>//$(</a:t>
            </a:r>
            <a:r>
              <a:rPr lang="en-US" altLang="ko-KR" sz="600" dirty="0" err="1">
                <a:solidFill>
                  <a:srgbClr val="3F7F5F"/>
                </a:solidFill>
                <a:latin typeface="Courier New" panose="02070309020205020404" pitchFamily="49" charset="0"/>
              </a:rPr>
              <a:t>objTr</a:t>
            </a:r>
            <a:r>
              <a:rPr lang="en-US" altLang="ko-KR" sz="600" dirty="0">
                <a:solidFill>
                  <a:srgbClr val="3F7F5F"/>
                </a:solidFill>
                <a:latin typeface="Courier New" panose="02070309020205020404" pitchFamily="49" charset="0"/>
              </a:rPr>
              <a:t>).find(".team-role-cd").</a:t>
            </a:r>
            <a:r>
              <a:rPr lang="en-US" altLang="ko-KR" sz="600" dirty="0" err="1">
                <a:solidFill>
                  <a:srgbClr val="3F7F5F"/>
                </a:solidFill>
                <a:latin typeface="Courier New" panose="02070309020205020404" pitchFamily="49" charset="0"/>
              </a:rPr>
              <a:t>val</a:t>
            </a:r>
            <a:r>
              <a:rPr lang="en-US" altLang="ko-KR" sz="600" dirty="0">
                <a:solidFill>
                  <a:srgbClr val="3F7F5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600" dirty="0" err="1">
                <a:solidFill>
                  <a:srgbClr val="3F7F5F"/>
                </a:solidFill>
                <a:latin typeface="Courier New" panose="02070309020205020404" pitchFamily="49" charset="0"/>
              </a:rPr>
              <a:t>data.repTeamMemRole</a:t>
            </a:r>
            <a:r>
              <a:rPr lang="en-US" altLang="ko-KR" sz="600" dirty="0">
                <a:solidFill>
                  <a:srgbClr val="3F7F5F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$(</a:t>
            </a:r>
            <a:r>
              <a:rPr lang="en-US" altLang="ko-KR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objTr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).find(</a:t>
            </a:r>
            <a:r>
              <a:rPr lang="en-US" altLang="ko-KR" sz="600" dirty="0">
                <a:solidFill>
                  <a:srgbClr val="2A00FF"/>
                </a:solidFill>
                <a:latin typeface="Courier New" panose="02070309020205020404" pitchFamily="49" charset="0"/>
              </a:rPr>
              <a:t>".team-belt-cd"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en-US" altLang="ko-KR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data.comCertBelt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$(</a:t>
            </a:r>
            <a:r>
              <a:rPr lang="en-US" altLang="ko-KR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objTr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).find(</a:t>
            </a:r>
            <a:r>
              <a:rPr lang="en-US" altLang="ko-KR" sz="600" dirty="0">
                <a:solidFill>
                  <a:srgbClr val="2A00FF"/>
                </a:solidFill>
                <a:latin typeface="Courier New" panose="02070309020205020404" pitchFamily="49" charset="0"/>
              </a:rPr>
              <a:t>".team-dept-cd"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en-US" altLang="ko-KR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data.comDepartCode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pt-BR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$(objTr).find(</a:t>
            </a:r>
            <a:r>
              <a:rPr lang="pt-BR" altLang="ko-KR" sz="600" dirty="0">
                <a:solidFill>
                  <a:srgbClr val="2A00FF"/>
                </a:solidFill>
                <a:latin typeface="Courier New" panose="02070309020205020404" pitchFamily="49" charset="0"/>
              </a:rPr>
              <a:t>".team-com-no"</a:t>
            </a:r>
            <a:r>
              <a:rPr lang="pt-BR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).val(data.comNo);</a:t>
            </a:r>
          </a:p>
          <a:p>
            <a:pPr lvl="1"/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$(</a:t>
            </a:r>
            <a:r>
              <a:rPr lang="en-US" altLang="ko-KR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objTr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).find(</a:t>
            </a:r>
            <a:r>
              <a:rPr lang="en-US" altLang="ko-KR" sz="600" dirty="0">
                <a:solidFill>
                  <a:srgbClr val="2A00FF"/>
                </a:solidFill>
                <a:latin typeface="Courier New" panose="02070309020205020404" pitchFamily="49" charset="0"/>
              </a:rPr>
              <a:t>".team-</a:t>
            </a:r>
            <a:r>
              <a:rPr lang="en-US" altLang="ko-KR" sz="600" dirty="0" err="1">
                <a:solidFill>
                  <a:srgbClr val="2A00FF"/>
                </a:solidFill>
                <a:latin typeface="Courier New" panose="02070309020205020404" pitchFamily="49" charset="0"/>
              </a:rPr>
              <a:t>jobx</a:t>
            </a:r>
            <a:r>
              <a:rPr lang="en-US" altLang="ko-KR" sz="600" dirty="0">
                <a:solidFill>
                  <a:srgbClr val="2A00FF"/>
                </a:solidFill>
                <a:latin typeface="Courier New" panose="02070309020205020404" pitchFamily="49" charset="0"/>
              </a:rPr>
              <a:t>-cd"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en-US" altLang="ko-KR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data.comJobx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$(</a:t>
            </a:r>
            <a:r>
              <a:rPr lang="en-US" altLang="ko-KR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objTr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).find(</a:t>
            </a:r>
            <a:r>
              <a:rPr lang="en-US" altLang="ko-KR" sz="600" dirty="0">
                <a:solidFill>
                  <a:srgbClr val="2A00FF"/>
                </a:solidFill>
                <a:latin typeface="Courier New" panose="02070309020205020404" pitchFamily="49" charset="0"/>
              </a:rPr>
              <a:t>".team-mem-nm"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en-US" altLang="ko-KR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data.userName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endParaRPr lang="ko-KR" altLang="en-US" sz="600" dirty="0">
              <a:latin typeface="Courier New" panose="02070309020205020404" pitchFamily="49" charset="0"/>
            </a:endParaRPr>
          </a:p>
          <a:p>
            <a:pPr lvl="1"/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$(</a:t>
            </a:r>
            <a:r>
              <a:rPr lang="en-US" altLang="ko-KR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objTr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).find(</a:t>
            </a:r>
            <a:r>
              <a:rPr lang="en-US" altLang="ko-KR" sz="600" dirty="0">
                <a:solidFill>
                  <a:srgbClr val="2A00FF"/>
                </a:solidFill>
                <a:latin typeface="Courier New" panose="02070309020205020404" pitchFamily="49" charset="0"/>
              </a:rPr>
              <a:t>".report-code"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en-US" altLang="ko-KR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600" dirty="0">
                <a:solidFill>
                  <a:srgbClr val="2A00FF"/>
                </a:solidFill>
                <a:latin typeface="Courier New" panose="02070309020205020404" pitchFamily="49" charset="0"/>
              </a:rPr>
              <a:t>'${</a:t>
            </a:r>
            <a:r>
              <a:rPr lang="en-US" altLang="ko-KR" sz="600" dirty="0" err="1">
                <a:solidFill>
                  <a:srgbClr val="2A00FF"/>
                </a:solidFill>
                <a:latin typeface="Courier New" panose="02070309020205020404" pitchFamily="49" charset="0"/>
              </a:rPr>
              <a:t>reportVO.repCode</a:t>
            </a:r>
            <a:r>
              <a:rPr lang="en-US" altLang="ko-KR" sz="600" dirty="0">
                <a:solidFill>
                  <a:srgbClr val="2A00FF"/>
                </a:solidFill>
                <a:latin typeface="Courier New" panose="02070309020205020404" pitchFamily="49" charset="0"/>
              </a:rPr>
              <a:t>}'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ko-KR" altLang="en-US" sz="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D65350-251F-39F8-959E-47A723676D6E}"/>
              </a:ext>
            </a:extLst>
          </p:cNvPr>
          <p:cNvSpPr txBox="1"/>
          <p:nvPr/>
        </p:nvSpPr>
        <p:spPr>
          <a:xfrm>
            <a:off x="390698" y="299258"/>
            <a:ext cx="899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사원검색기능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2E8279-D449-BBAC-AFC6-39360F7BA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819" y="3093299"/>
            <a:ext cx="5018249" cy="346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3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714</Words>
  <Application>Microsoft Office PowerPoint</Application>
  <PresentationFormat>와이드스크린</PresentationFormat>
  <Paragraphs>74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Courier New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수완</dc:creator>
  <cp:lastModifiedBy>박 수완</cp:lastModifiedBy>
  <cp:revision>1</cp:revision>
  <dcterms:created xsi:type="dcterms:W3CDTF">2023-05-17T07:15:58Z</dcterms:created>
  <dcterms:modified xsi:type="dcterms:W3CDTF">2023-05-17T07:44:32Z</dcterms:modified>
</cp:coreProperties>
</file>