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Cypress Academy</a:t>
            </a:r>
          </a:p>
          <a:p>
            <a:pPr algn="ctr"/>
            <a:r>
              <a:rPr lang="en-US" sz="6000" dirty="0"/>
              <a:t>WICED Bluetooth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/>
              <a:t>Mark Saunders</a:t>
            </a:r>
          </a:p>
          <a:p>
            <a:pPr algn="ctr"/>
            <a:r>
              <a:rPr lang="en-US" sz="2400"/>
              <a:t>Wesley Siebenthaler</a:t>
            </a:r>
            <a:endParaRPr lang="en-US" sz="2400" dirty="0"/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Version 1.0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17</Words>
  <Application>Microsoft Office PowerPoint</Application>
  <PresentationFormat>Letter Paper (8.5x11 in)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39</cp:revision>
  <cp:lastPrinted>2017-10-25T14:21:05Z</cp:lastPrinted>
  <dcterms:created xsi:type="dcterms:W3CDTF">2016-10-21T14:02:28Z</dcterms:created>
  <dcterms:modified xsi:type="dcterms:W3CDTF">2018-06-18T16:47:19Z</dcterms:modified>
</cp:coreProperties>
</file>