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Cypress Academy</a:t>
            </a:r>
          </a:p>
          <a:p>
            <a:pPr algn="ctr"/>
            <a:r>
              <a:rPr lang="en-US" sz="6000" dirty="0"/>
              <a:t>WICED Bluetooth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9684" y="733833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/>
              <a:t>Greg Landry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3.0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73B94-F562-4580-B75B-1A4DD6109FB0}"/>
              </a:ext>
            </a:extLst>
          </p:cNvPr>
          <p:cNvSpPr txBox="1"/>
          <p:nvPr/>
        </p:nvSpPr>
        <p:spPr>
          <a:xfrm>
            <a:off x="472273" y="974690"/>
            <a:ext cx="591847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For me, Cypress has always been about the people.  Greg and I have now been friends for more than half of our lives and there is not a day that goes by that I am not grateful for that friendship as well as his engineering abilities.  Together we have put our hearts and souls into making this book a reality.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This would not have been possible without the several hundred remarkable people who joined Cypress as part of the Broadcom IoT acquisition in the Summer of 2016.  Cypress can be a prickly place to work, yet these people showed their integrity by choosing to overcome those barriers.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There are number of people, in particular, without whom we would have never sorted this out.  That list includes: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Victor Zhodzishsky, Ash Kapur, Arvind Sridharan, Narasimha Rao and Vikram Ramanna for their countless descriptions, explanations, and examples.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Mark Saunders and Wesley Siebenthaler for putting up with Alan and persevering  through countless revisions of the book and examples as our alpha testers (and beta testers, and gamma testers…)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Abhishek </a:t>
            </a:r>
            <a:r>
              <a:rPr lang="en-US" sz="1100" dirty="0" err="1"/>
              <a:t>Khinversa</a:t>
            </a:r>
            <a:r>
              <a:rPr lang="en-US" sz="1100" dirty="0"/>
              <a:t> and Srikanth Neerella for their understanding of optimizing for low power in BLE designs and Santhosh Kumar Vojjala for insight into the world of Classic Bluetooth.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Nancy Jenkins for putting up with a continuous stream of last second changes and unreasonable demands.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One final additional thank you to Victor and Ash who started working on the Bluetooth Specifications at the very beginning.  Without their contributions, WICED &amp; Bluetooth as we know it today would not exist. </a:t>
            </a:r>
          </a:p>
          <a:p>
            <a:pPr algn="just"/>
            <a:endParaRPr lang="en-US" sz="1100" dirty="0"/>
          </a:p>
          <a:p>
            <a:pPr algn="just"/>
            <a:r>
              <a:rPr lang="en-US" sz="1100" dirty="0"/>
              <a:t>The IoT is a once in a generation opportunity for which Cypress is almost uniquely suited to take advantage of.  We have the right chips,  software, people and leadership to be a transformational force.  It is our sincere hope that this book eases your journey to that place of greatness. </a:t>
            </a:r>
          </a:p>
          <a:p>
            <a:endParaRPr lang="en-US" sz="1100" dirty="0"/>
          </a:p>
          <a:p>
            <a:r>
              <a:rPr lang="en-US" sz="1100" dirty="0"/>
              <a:t>Alan Hawse </a:t>
            </a:r>
          </a:p>
          <a:p>
            <a:r>
              <a:rPr lang="en-US" sz="1100" dirty="0"/>
              <a:t>Greg Landry </a:t>
            </a:r>
          </a:p>
          <a:p>
            <a:r>
              <a:rPr lang="en-US" sz="1100" dirty="0"/>
              <a:t>Kentucky, Fall 2018 </a:t>
            </a:r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351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51</cp:revision>
  <cp:lastPrinted>2017-10-25T14:21:05Z</cp:lastPrinted>
  <dcterms:created xsi:type="dcterms:W3CDTF">2016-10-21T14:02:28Z</dcterms:created>
  <dcterms:modified xsi:type="dcterms:W3CDTF">2018-11-15T22:48:08Z</dcterms:modified>
</cp:coreProperties>
</file>