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88" d="100"/>
          <a:sy n="88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0CAD-899D-8F48-8505-FE416CF7198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4521-9EA1-8741-8654-91AF08AC4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0CAD-899D-8F48-8505-FE416CF7198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4521-9EA1-8741-8654-91AF08AC4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0CAD-899D-8F48-8505-FE416CF7198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4521-9EA1-8741-8654-91AF08AC4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0CAD-899D-8F48-8505-FE416CF7198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4521-9EA1-8741-8654-91AF08AC4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6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0CAD-899D-8F48-8505-FE416CF7198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4521-9EA1-8741-8654-91AF08AC4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7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0CAD-899D-8F48-8505-FE416CF71986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4521-9EA1-8741-8654-91AF08AC4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4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0CAD-899D-8F48-8505-FE416CF71986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4521-9EA1-8741-8654-91AF08AC4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3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0CAD-899D-8F48-8505-FE416CF71986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4521-9EA1-8741-8654-91AF08AC4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8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0CAD-899D-8F48-8505-FE416CF71986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4521-9EA1-8741-8654-91AF08AC4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0CAD-899D-8F48-8505-FE416CF71986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4521-9EA1-8741-8654-91AF08AC4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2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0CAD-899D-8F48-8505-FE416CF71986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4521-9EA1-8741-8654-91AF08AC4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90CAD-899D-8F48-8505-FE416CF7198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04521-9EA1-8741-8654-91AF08AC4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886860" y="863685"/>
            <a:ext cx="8534319" cy="5263686"/>
            <a:chOff x="1886860" y="863685"/>
            <a:chExt cx="8534319" cy="5263686"/>
          </a:xfrm>
        </p:grpSpPr>
        <p:sp>
          <p:nvSpPr>
            <p:cNvPr id="29" name="TextBox 28"/>
            <p:cNvSpPr txBox="1"/>
            <p:nvPr/>
          </p:nvSpPr>
          <p:spPr>
            <a:xfrm>
              <a:off x="1886860" y="916689"/>
              <a:ext cx="2913848" cy="521068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b="1" u="sng" dirty="0" smtClean="0"/>
                <a:t>PC</a:t>
              </a:r>
              <a:endParaRPr lang="en-US" b="1" u="sn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13775" y="870113"/>
              <a:ext cx="3200400" cy="27432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t" anchorCtr="0">
              <a:noAutofit/>
            </a:bodyPr>
            <a:lstStyle/>
            <a:p>
              <a:pPr algn="ctr"/>
              <a:r>
                <a:rPr lang="en-US" b="1" u="sng" dirty="0" smtClean="0"/>
                <a:t>Application</a:t>
              </a:r>
              <a:endParaRPr lang="en-US" b="1" u="sn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14177" y="3084678"/>
              <a:ext cx="13716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mtClean="0"/>
                <a:t>HCI </a:t>
              </a:r>
              <a:r>
                <a:rPr lang="en-US" dirty="0" smtClean="0"/>
                <a:t>UART</a:t>
              </a:r>
            </a:p>
            <a:p>
              <a:pPr algn="ctr"/>
              <a:r>
                <a:rPr lang="en-US" dirty="0" smtClean="0"/>
                <a:t>WCIED HCI</a:t>
              </a:r>
            </a:p>
            <a:p>
              <a:pPr algn="ctr"/>
              <a:r>
                <a:rPr lang="en-US" dirty="0" smtClean="0"/>
                <a:t>HCI</a:t>
              </a:r>
            </a:p>
            <a:p>
              <a:pPr algn="ctr"/>
              <a:r>
                <a:rPr lang="en-US" dirty="0" smtClean="0"/>
                <a:t>Debug Trace</a:t>
              </a:r>
            </a:p>
            <a:p>
              <a:pPr algn="ctr"/>
              <a:r>
                <a:rPr lang="en-US" dirty="0" smtClean="0"/>
                <a:t>Firmware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56120" y="1788511"/>
              <a:ext cx="13716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 smtClean="0"/>
                <a:t>PUART</a:t>
              </a:r>
            </a:p>
            <a:p>
              <a:pPr algn="ctr"/>
              <a:r>
                <a:rPr lang="en-US" dirty="0" smtClean="0"/>
                <a:t>Raw Byte</a:t>
              </a:r>
            </a:p>
            <a:p>
              <a:pPr algn="ctr"/>
              <a:r>
                <a:rPr lang="en-US" dirty="0"/>
                <a:t>D</a:t>
              </a:r>
              <a:r>
                <a:rPr lang="en-US" dirty="0" smtClean="0"/>
                <a:t>ebug Trace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08394" y="1705873"/>
              <a:ext cx="13716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noAutofit/>
            </a:bodyPr>
            <a:lstStyle/>
            <a:p>
              <a:r>
                <a:rPr lang="en-US" dirty="0" smtClean="0"/>
                <a:t>Debug Trace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08394" y="2177453"/>
              <a:ext cx="13716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noAutofit/>
            </a:bodyPr>
            <a:lstStyle/>
            <a:p>
              <a:r>
                <a:rPr lang="en-US" dirty="0" smtClean="0"/>
                <a:t>WICED HCI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08394" y="1234476"/>
              <a:ext cx="13716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noAutofit/>
            </a:bodyPr>
            <a:lstStyle/>
            <a:p>
              <a:r>
                <a:rPr lang="en-US" dirty="0" smtClean="0"/>
                <a:t>Raw Bytes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57984" y="2690721"/>
              <a:ext cx="1371600" cy="685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mtClean="0"/>
                <a:t>Client Control</a:t>
              </a: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57984" y="3887439"/>
              <a:ext cx="1371600" cy="685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 smtClean="0"/>
                <a:t>BT Spy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57984" y="5084157"/>
              <a:ext cx="1371600" cy="685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 smtClean="0"/>
                <a:t>WICED</a:t>
              </a:r>
            </a:p>
            <a:p>
              <a:pPr algn="ctr"/>
              <a:r>
                <a:rPr lang="en-US" dirty="0" smtClean="0"/>
                <a:t>Studio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57984" y="1610116"/>
              <a:ext cx="1371600" cy="685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 smtClean="0"/>
                <a:t>Serial</a:t>
              </a:r>
            </a:p>
            <a:p>
              <a:pPr algn="ctr"/>
              <a:r>
                <a:rPr lang="en-US" dirty="0" smtClean="0"/>
                <a:t>Terminal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3775" y="3610512"/>
              <a:ext cx="3200400" cy="4572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mtClean="0"/>
                <a:t>HCI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13775" y="4059087"/>
              <a:ext cx="3200400" cy="1371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b="1" u="sng" dirty="0" smtClean="0"/>
                <a:t>Controller</a:t>
              </a:r>
              <a:endParaRPr lang="en-US" b="1" u="sng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6019837" y="2050619"/>
              <a:ext cx="27432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mtClean="0"/>
                <a:t>Transport</a:t>
              </a:r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7590618" y="1613745"/>
              <a:ext cx="133229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800708" y="1953016"/>
              <a:ext cx="2406063" cy="410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960362" y="3014061"/>
              <a:ext cx="224640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/>
            <p:nvPr/>
          </p:nvCxnSpPr>
          <p:spPr>
            <a:xfrm rot="10800000">
              <a:off x="7576105" y="3146367"/>
              <a:ext cx="609953" cy="460518"/>
            </a:xfrm>
            <a:prstGeom prst="bentConnector3">
              <a:avLst>
                <a:gd name="adj1" fmla="val -47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590618" y="2085460"/>
              <a:ext cx="133229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590618" y="2513632"/>
              <a:ext cx="133229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0" idx="2"/>
              <a:endCxn id="11" idx="0"/>
            </p:cNvCxnSpPr>
            <p:nvPr/>
          </p:nvCxnSpPr>
          <p:spPr>
            <a:xfrm>
              <a:off x="3343784" y="3376521"/>
              <a:ext cx="0" cy="5109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rot="5400000">
              <a:off x="3089601" y="4000290"/>
              <a:ext cx="2346963" cy="466993"/>
            </a:xfrm>
            <a:prstGeom prst="bentConnector3">
              <a:avLst>
                <a:gd name="adj1" fmla="val 100092"/>
              </a:avLst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038710" y="3006805"/>
              <a:ext cx="761998" cy="1230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029584" y="1967530"/>
              <a:ext cx="690003" cy="71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576104" y="2832585"/>
              <a:ext cx="2845075" cy="78858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b="1" u="sng" dirty="0" smtClean="0"/>
                <a:t>Host</a:t>
              </a:r>
              <a:endParaRPr lang="en-US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17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33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10</cp:revision>
  <dcterms:created xsi:type="dcterms:W3CDTF">2018-09-09T16:18:19Z</dcterms:created>
  <dcterms:modified xsi:type="dcterms:W3CDTF">2018-09-10T22:00:13Z</dcterms:modified>
</cp:coreProperties>
</file>