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95" d="100"/>
          <a:sy n="95" d="100"/>
        </p:scale>
        <p:origin x="19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Cypress Academy</a:t>
            </a:r>
          </a:p>
          <a:p>
            <a:pPr algn="ctr"/>
            <a:r>
              <a:rPr lang="en-US" sz="6000" dirty="0"/>
              <a:t>WICED Bluetooth 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9684" y="6785672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Alan Hawse</a:t>
            </a:r>
          </a:p>
          <a:p>
            <a:pPr algn="ctr"/>
            <a:r>
              <a:rPr lang="en-US" sz="2400" dirty="0"/>
              <a:t>Greg Landry</a:t>
            </a:r>
          </a:p>
          <a:p>
            <a:pPr algn="ctr"/>
            <a:r>
              <a:rPr lang="en-US" sz="2400"/>
              <a:t>Mark Saunders</a:t>
            </a:r>
          </a:p>
          <a:p>
            <a:pPr algn="ctr"/>
            <a:r>
              <a:rPr lang="en-US" sz="2400"/>
              <a:t>Wesley Siebenthaler</a:t>
            </a:r>
          </a:p>
          <a:p>
            <a:pPr algn="ctr"/>
            <a:r>
              <a:rPr lang="en-US" sz="2400"/>
              <a:t>Santhosh Vojjala</a:t>
            </a:r>
          </a:p>
          <a:p>
            <a:pPr algn="ctr"/>
            <a:r>
              <a:rPr lang="en-US" sz="2400"/>
              <a:t>Vikram Ramanna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725C4-0D41-45F5-B805-41EF749983A1}"/>
              </a:ext>
            </a:extLst>
          </p:cNvPr>
          <p:cNvSpPr txBox="1"/>
          <p:nvPr/>
        </p:nvSpPr>
        <p:spPr>
          <a:xfrm>
            <a:off x="6036493" y="8812800"/>
            <a:ext cx="801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Version 1.1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19</Words>
  <Application>Microsoft Office PowerPoint</Application>
  <PresentationFormat>Letter Paper (8.5x11 in)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41</cp:revision>
  <cp:lastPrinted>2017-10-25T14:21:05Z</cp:lastPrinted>
  <dcterms:created xsi:type="dcterms:W3CDTF">2016-10-21T14:02:28Z</dcterms:created>
  <dcterms:modified xsi:type="dcterms:W3CDTF">2018-07-02T18:09:05Z</dcterms:modified>
</cp:coreProperties>
</file>