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59" r:id="rId4"/>
    <p:sldId id="260" r:id="rId5"/>
    <p:sldId id="263" r:id="rId6"/>
    <p:sldId id="262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9"/>
    <p:restoredTop sz="94676"/>
  </p:normalViewPr>
  <p:slideViewPr>
    <p:cSldViewPr snapToGrid="0" snapToObjects="1">
      <p:cViewPr>
        <p:scale>
          <a:sx n="150" d="100"/>
          <a:sy n="150" d="100"/>
        </p:scale>
        <p:origin x="-196" y="-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2" indent="0" algn="ctr">
              <a:buNone/>
              <a:defRPr sz="1350"/>
            </a:lvl3pPr>
            <a:lvl4pPr marL="1028673" indent="0" algn="ctr">
              <a:buNone/>
              <a:defRPr sz="1200"/>
            </a:lvl4pPr>
            <a:lvl5pPr marL="1371563" indent="0" algn="ctr">
              <a:buNone/>
              <a:defRPr sz="1200"/>
            </a:lvl5pPr>
            <a:lvl6pPr marL="1714454" indent="0" algn="ctr">
              <a:buNone/>
              <a:defRPr sz="1200"/>
            </a:lvl6pPr>
            <a:lvl7pPr marL="2057345" indent="0" algn="ctr">
              <a:buNone/>
              <a:defRPr sz="1200"/>
            </a:lvl7pPr>
            <a:lvl8pPr marL="2400236" indent="0" algn="ctr">
              <a:buNone/>
              <a:defRPr sz="1200"/>
            </a:lvl8pPr>
            <a:lvl9pPr marL="274312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2" indent="0">
              <a:buNone/>
              <a:defRPr sz="1800"/>
            </a:lvl3pPr>
            <a:lvl4pPr marL="1028673" indent="0">
              <a:buNone/>
              <a:defRPr sz="1500"/>
            </a:lvl4pPr>
            <a:lvl5pPr marL="1371563" indent="0">
              <a:buNone/>
              <a:defRPr sz="1500"/>
            </a:lvl5pPr>
            <a:lvl6pPr marL="1714454" indent="0">
              <a:buNone/>
              <a:defRPr sz="1500"/>
            </a:lvl6pPr>
            <a:lvl7pPr marL="2057345" indent="0">
              <a:buNone/>
              <a:defRPr sz="1500"/>
            </a:lvl7pPr>
            <a:lvl8pPr marL="2400236" indent="0">
              <a:buNone/>
              <a:defRPr sz="1500"/>
            </a:lvl8pPr>
            <a:lvl9pPr marL="274312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7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2" indent="0" algn="ctr">
              <a:buNone/>
              <a:defRPr sz="1350"/>
            </a:lvl3pPr>
            <a:lvl4pPr marL="1028673" indent="0" algn="ctr">
              <a:buNone/>
              <a:defRPr sz="1200"/>
            </a:lvl4pPr>
            <a:lvl5pPr marL="1371563" indent="0" algn="ctr">
              <a:buNone/>
              <a:defRPr sz="1200"/>
            </a:lvl5pPr>
            <a:lvl6pPr marL="1714454" indent="0" algn="ctr">
              <a:buNone/>
              <a:defRPr sz="1200"/>
            </a:lvl6pPr>
            <a:lvl7pPr marL="2057345" indent="0" algn="ctr">
              <a:buNone/>
              <a:defRPr sz="1200"/>
            </a:lvl7pPr>
            <a:lvl8pPr marL="2400236" indent="0" algn="ctr">
              <a:buNone/>
              <a:defRPr sz="1200"/>
            </a:lvl8pPr>
            <a:lvl9pPr marL="274312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2" indent="0">
              <a:buNone/>
              <a:defRPr sz="1800"/>
            </a:lvl3pPr>
            <a:lvl4pPr marL="1028673" indent="0">
              <a:buNone/>
              <a:defRPr sz="1500"/>
            </a:lvl4pPr>
            <a:lvl5pPr marL="1371563" indent="0">
              <a:buNone/>
              <a:defRPr sz="1500"/>
            </a:lvl5pPr>
            <a:lvl6pPr marL="1714454" indent="0">
              <a:buNone/>
              <a:defRPr sz="1500"/>
            </a:lvl6pPr>
            <a:lvl7pPr marL="2057345" indent="0">
              <a:buNone/>
              <a:defRPr sz="1500"/>
            </a:lvl7pPr>
            <a:lvl8pPr marL="2400236" indent="0">
              <a:buNone/>
              <a:defRPr sz="1500"/>
            </a:lvl8pPr>
            <a:lvl9pPr marL="274312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7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8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8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6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7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8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9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0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2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2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4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5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36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27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6/11/2018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8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8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6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7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8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9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0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2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2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4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5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36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27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51852" y="929883"/>
            <a:ext cx="1733740" cy="276999"/>
            <a:chOff x="1284479" y="2681513"/>
            <a:chExt cx="1733740" cy="276999"/>
          </a:xfrm>
        </p:grpSpPr>
        <p:sp>
          <p:nvSpPr>
            <p:cNvPr id="4" name="TextBox 3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2126" y="152774"/>
            <a:ext cx="114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WICED</a:t>
            </a:r>
          </a:p>
          <a:p>
            <a:pPr algn="ctr"/>
            <a:r>
              <a:rPr lang="en-US" u="sng" dirty="0"/>
              <a:t>Peripheral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6359" y="152774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Cell Phone</a:t>
            </a:r>
          </a:p>
          <a:p>
            <a:pPr algn="ctr"/>
            <a:r>
              <a:rPr lang="en-US" u="sng" dirty="0"/>
              <a:t>Central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51852" y="1875372"/>
            <a:ext cx="1733740" cy="276999"/>
            <a:chOff x="1284479" y="2681513"/>
            <a:chExt cx="1733740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979865" y="927325"/>
            <a:ext cx="1783214" cy="282114"/>
            <a:chOff x="447769" y="5723587"/>
            <a:chExt cx="1783214" cy="282114"/>
          </a:xfrm>
        </p:grpSpPr>
        <p:sp>
          <p:nvSpPr>
            <p:cNvPr id="41" name="TextBox 40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66231" y="1346762"/>
            <a:ext cx="1797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wiced_transport_init</a:t>
            </a:r>
            <a:endParaRPr lang="en-US" sz="800" dirty="0"/>
          </a:p>
          <a:p>
            <a:r>
              <a:rPr lang="en-US" sz="800" dirty="0" err="1"/>
              <a:t>wiced_transport_create_buffer_pool</a:t>
            </a:r>
            <a:r>
              <a:rPr lang="en-US" sz="800" dirty="0"/>
              <a:t> </a:t>
            </a:r>
          </a:p>
          <a:p>
            <a:r>
              <a:rPr lang="en-US" sz="800" dirty="0" err="1"/>
              <a:t>wiced_bt_stack_init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79865" y="1870257"/>
            <a:ext cx="1783214" cy="282114"/>
            <a:chOff x="447769" y="5723587"/>
            <a:chExt cx="1783214" cy="282114"/>
          </a:xfrm>
        </p:grpSpPr>
        <p:sp>
          <p:nvSpPr>
            <p:cNvPr id="58" name="TextBox 5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7856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7591" y="883716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183" y="18541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3944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275" y="3308875"/>
            <a:ext cx="12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Advertising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242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8157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35540" y="883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35540" y="1854193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9945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69383" y="3308875"/>
            <a:ext cx="102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6651" y="8654381"/>
            <a:ext cx="6083208" cy="276999"/>
            <a:chOff x="416651" y="8592741"/>
            <a:chExt cx="6083208" cy="276999"/>
          </a:xfrm>
        </p:grpSpPr>
        <p:grpSp>
          <p:nvGrpSpPr>
            <p:cNvPr id="93" name="Group 92"/>
            <p:cNvGrpSpPr/>
            <p:nvPr/>
          </p:nvGrpSpPr>
          <p:grpSpPr>
            <a:xfrm>
              <a:off x="2430098" y="8592741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8592741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Radio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8592741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Application Firmware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351852" y="3363402"/>
            <a:ext cx="1733740" cy="276999"/>
            <a:chOff x="1284479" y="2681513"/>
            <a:chExt cx="173374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78154" y="3358287"/>
            <a:ext cx="1783214" cy="282114"/>
            <a:chOff x="447769" y="5723587"/>
            <a:chExt cx="1783214" cy="282114"/>
          </a:xfrm>
        </p:grpSpPr>
        <p:sp>
          <p:nvSpPr>
            <p:cNvPr id="98" name="TextBox 9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107" name="Straight Arrow Connector 106"/>
          <p:cNvCxnSpPr>
            <a:endCxn id="75" idx="0"/>
          </p:cNvCxnSpPr>
          <p:nvPr/>
        </p:nvCxnSpPr>
        <p:spPr>
          <a:xfrm>
            <a:off x="665574" y="2326777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81574" y="2340868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66231" y="2365961"/>
            <a:ext cx="2051145" cy="6689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BTM_ENABLED_EVT</a:t>
            </a:r>
          </a:p>
          <a:p>
            <a:r>
              <a:rPr lang="en-US" sz="800" dirty="0" err="1">
                <a:sym typeface="Wingdings"/>
              </a:rPr>
              <a:t>wiced_bt_app_init</a:t>
            </a:r>
            <a:endParaRPr lang="en-US" sz="800" dirty="0">
              <a:sym typeface="Wingdings"/>
            </a:endParaRPr>
          </a:p>
          <a:p>
            <a:r>
              <a:rPr lang="en-US" sz="800" dirty="0" err="1">
                <a:sym typeface="Wingdings"/>
              </a:rPr>
              <a:t>wiced_bt_gatt_register</a:t>
            </a:r>
            <a:endParaRPr lang="en-US" sz="800" dirty="0">
              <a:sym typeface="Wingdings"/>
            </a:endParaRPr>
          </a:p>
          <a:p>
            <a:r>
              <a:rPr lang="en-US" sz="800" dirty="0" err="1"/>
              <a:t>wiced_bt_ble_set_raw_advertisement_data</a:t>
            </a:r>
            <a:endParaRPr lang="en-US" sz="800" dirty="0"/>
          </a:p>
          <a:p>
            <a:r>
              <a:rPr lang="en-US" sz="800" dirty="0" err="1"/>
              <a:t>wiced_bt_start_advertisements</a:t>
            </a:r>
            <a:endParaRPr lang="en-US" sz="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874766" y="2700439"/>
            <a:ext cx="636921" cy="979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1337" y="2326777"/>
            <a:ext cx="2389601" cy="924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45720" tIns="0" rIns="45720" bIns="0" rtlCol="0" anchor="t" anchorCtr="0">
            <a:noAutofit/>
          </a:bodyPr>
          <a:lstStyle/>
          <a:p>
            <a:r>
              <a:rPr lang="en-US" sz="800" b="1" u="sng" dirty="0">
                <a:sym typeface="Wingdings"/>
              </a:rPr>
              <a:t>Advertising Packet </a:t>
            </a:r>
            <a:r>
              <a:rPr lang="mr-IN" sz="800" b="1" u="sng" dirty="0">
                <a:sym typeface="Wingdings"/>
              </a:rPr>
              <a:t>–</a:t>
            </a:r>
            <a:r>
              <a:rPr lang="en-US" sz="800" b="1" u="sng" dirty="0">
                <a:sym typeface="Wingdings"/>
              </a:rPr>
              <a:t> up to 37 bytes</a:t>
            </a:r>
          </a:p>
          <a:p>
            <a:r>
              <a:rPr lang="en-US" sz="800" dirty="0">
                <a:sym typeface="Wingdings"/>
              </a:rPr>
              <a:t>BDADDR </a:t>
            </a:r>
            <a:r>
              <a:rPr lang="mr-IN" sz="800" dirty="0">
                <a:sym typeface="Wingdings"/>
              </a:rPr>
              <a:t>–</a:t>
            </a:r>
            <a:r>
              <a:rPr lang="en-US" sz="800" dirty="0">
                <a:sym typeface="Wingdings"/>
              </a:rPr>
              <a:t> Bluetooth Address</a:t>
            </a:r>
          </a:p>
          <a:p>
            <a:r>
              <a:rPr lang="en-US" sz="800" dirty="0">
                <a:sym typeface="Wingdings"/>
              </a:rPr>
              <a:t>Flags Connectable, Scannable</a:t>
            </a:r>
          </a:p>
          <a:p>
            <a:r>
              <a:rPr lang="en-US" sz="800" u="sng" dirty="0">
                <a:sym typeface="Wingdings"/>
              </a:rPr>
              <a:t>Optional Fields</a:t>
            </a:r>
            <a:r>
              <a:rPr lang="mr-IN" sz="800" u="sng" dirty="0">
                <a:sym typeface="Wingdings"/>
              </a:rPr>
              <a:t>…</a:t>
            </a:r>
            <a:endParaRPr lang="en-US" sz="800" u="sng" dirty="0">
              <a:sym typeface="Wingdings"/>
            </a:endParaRPr>
          </a:p>
          <a:p>
            <a:r>
              <a:rPr lang="en-US" sz="800" dirty="0">
                <a:sym typeface="Wingdings"/>
              </a:rPr>
              <a:t>Name</a:t>
            </a:r>
          </a:p>
          <a:p>
            <a:r>
              <a:rPr lang="en-US" sz="800" dirty="0">
                <a:sym typeface="Wingdings"/>
              </a:rPr>
              <a:t>Available Services</a:t>
            </a:r>
          </a:p>
          <a:p>
            <a:r>
              <a:rPr lang="en-US" sz="800" dirty="0">
                <a:sym typeface="Wingdings"/>
              </a:rPr>
              <a:t>Vendor Specific Data</a:t>
            </a:r>
          </a:p>
          <a:p>
            <a:r>
              <a:rPr lang="en-US" sz="800" dirty="0">
                <a:sym typeface="Wingdings"/>
              </a:rPr>
              <a:t> </a:t>
            </a:r>
            <a:endParaRPr lang="en-US" sz="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06555" y="3297718"/>
            <a:ext cx="588535" cy="439727"/>
            <a:chOff x="3186007" y="3462102"/>
            <a:chExt cx="588535" cy="439727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3201425" y="3462102"/>
              <a:ext cx="306641" cy="795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201425" y="3811308"/>
              <a:ext cx="309268" cy="9052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86007" y="3608074"/>
              <a:ext cx="588535" cy="15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dirty="0" err="1">
                  <a:sym typeface="Wingdings"/>
                </a:rPr>
                <a:t>Adv</a:t>
              </a:r>
              <a:r>
                <a:rPr lang="en-US" sz="800" dirty="0">
                  <a:sym typeface="Wingdings"/>
                </a:rPr>
                <a:t> Packet</a:t>
              </a:r>
            </a:p>
            <a:p>
              <a:r>
                <a:rPr lang="en-US" sz="800" dirty="0">
                  <a:sym typeface="Wingdings"/>
                </a:rPr>
                <a:t> </a:t>
              </a:r>
              <a:endParaRPr lang="en-U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67949" y="4635688"/>
            <a:ext cx="1733740" cy="276999"/>
            <a:chOff x="1284479" y="2681513"/>
            <a:chExt cx="173374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894251" y="4630573"/>
            <a:ext cx="1783214" cy="282114"/>
            <a:chOff x="447769" y="5723587"/>
            <a:chExt cx="1783214" cy="282114"/>
          </a:xfrm>
        </p:grpSpPr>
        <p:sp>
          <p:nvSpPr>
            <p:cNvPr id="126" name="TextBox 125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2627" y="4009565"/>
            <a:ext cx="3239371" cy="183226"/>
            <a:chOff x="2412627" y="4790401"/>
            <a:chExt cx="3239371" cy="183226"/>
          </a:xfrm>
        </p:grpSpPr>
        <p:sp>
          <p:nvSpPr>
            <p:cNvPr id="135" name="TextBox 134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CONNECT_REQ</a:t>
              </a:r>
              <a:endParaRPr lang="en-US" sz="800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3822156" y="4854669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410917" y="4161965"/>
            <a:ext cx="2044149" cy="183226"/>
            <a:chOff x="2412627" y="4790401"/>
            <a:chExt cx="2044149" cy="183226"/>
          </a:xfrm>
        </p:grpSpPr>
        <p:sp>
          <p:nvSpPr>
            <p:cNvPr id="141" name="TextBox 140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/>
                <a:t>CONNECT_RSP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3822156" y="4854668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242095" y="3944093"/>
            <a:ext cx="1607969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Connection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750" y="3948338"/>
            <a:ext cx="13722" cy="666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5" idx="2"/>
          </p:cNvCxnSpPr>
          <p:nvPr/>
        </p:nvCxnSpPr>
        <p:spPr>
          <a:xfrm flipH="1">
            <a:off x="661614" y="3678207"/>
            <a:ext cx="3960" cy="94319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4185" y="4068711"/>
            <a:ext cx="1964307" cy="340227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GATT_CONNECTION_STATUS_EVT</a:t>
            </a:r>
          </a:p>
          <a:p>
            <a:r>
              <a:rPr lang="en-US" sz="800" dirty="0">
                <a:sym typeface="Wingdings"/>
              </a:rPr>
              <a:t> BTM_BLE_ADVERT_STATE_CHANGED_EVT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63377" y="3646924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17718" y="5486403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7" name="Straight Arrow Connector 186"/>
          <p:cNvCxnSpPr>
            <a:stCxn id="113" idx="2"/>
            <a:endCxn id="29" idx="0"/>
          </p:cNvCxnSpPr>
          <p:nvPr/>
        </p:nvCxnSpPr>
        <p:spPr>
          <a:xfrm>
            <a:off x="1405166" y="4912687"/>
            <a:ext cx="441640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55067" y="6349034"/>
            <a:ext cx="174068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Read Attribute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83629" y="640946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GATTS_REQ_TYPE_READ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95208" y="6414506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READ_REQ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4167840" y="6478774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017376" y="6475417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359" y="6634029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107848" y="5132944"/>
            <a:ext cx="142076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Service Discovery</a:t>
            </a:r>
          </a:p>
          <a:p>
            <a:r>
              <a:rPr lang="en-US" sz="800" dirty="0"/>
              <a:t>Permission &amp; Handle Validation</a:t>
            </a:r>
          </a:p>
        </p:txBody>
      </p:sp>
      <p:cxnSp>
        <p:nvCxnSpPr>
          <p:cNvPr id="188" name="Straight Arrow Connector 187"/>
          <p:cNvCxnSpPr>
            <a:stCxn id="116" idx="2"/>
            <a:endCxn id="29" idx="0"/>
          </p:cNvCxnSpPr>
          <p:nvPr/>
        </p:nvCxnSpPr>
        <p:spPr>
          <a:xfrm flipH="1">
            <a:off x="1846806" y="4912687"/>
            <a:ext cx="467392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395208" y="6596642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READ_RSP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87349" y="659903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Read Handler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8501" y="6675359"/>
            <a:ext cx="478964" cy="71155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2333815" y="6660910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082422" y="6660910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50117" y="6806235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Write of Attribute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87349" y="686666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GATTS_REQ_TYPE_WRITE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95208" y="6871707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WRITE_REQ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4171560" y="6935975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021096" y="6932618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395208" y="7053843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WRITE_RSP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91069" y="705623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Write Handler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337535" y="7118111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4086142" y="7118111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3" idx="3"/>
            <a:endCxn id="189" idx="1"/>
          </p:cNvCxnSpPr>
          <p:nvPr/>
        </p:nvCxnSpPr>
        <p:spPr>
          <a:xfrm>
            <a:off x="1152534" y="6957195"/>
            <a:ext cx="538535" cy="190652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335247" y="6988371"/>
            <a:ext cx="186794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of Write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335246" y="6546039"/>
            <a:ext cx="1901397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&amp; Data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419725" y="7335013"/>
            <a:ext cx="247281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wiced_bt_gatt_send_notification</a:t>
            </a:r>
            <a:endParaRPr lang="en-US" sz="800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1368311" y="7450682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4835" y="7286495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Receives Notification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4190604" y="7453530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395208" y="7811991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INDICATION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42344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/>
              <a:t>wiced_bt_gatt_send_indication</a:t>
            </a:r>
            <a:endParaRPr lang="en-US" sz="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1372030" y="7897426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25855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Central Receives Indication</a:t>
            </a: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194323" y="7900274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383571" y="8029622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 Sends Handle Value Confirmation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720803" y="807770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GATTS_REQ_TYPE_CONF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95208" y="8077704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CONFIRMATION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4205014" y="8169317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853702" y="8166372"/>
            <a:ext cx="576403" cy="589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100786" y="6313383"/>
            <a:ext cx="65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Read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085611" y="6777508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41507" y="7255001"/>
            <a:ext cx="7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Notify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91959" y="78402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Indicate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95208" y="7377099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NOTIFICATION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09ED4C6-1977-48D3-AD93-9DE4D0021D63}"/>
              </a:ext>
            </a:extLst>
          </p:cNvPr>
          <p:cNvSpPr/>
          <p:nvPr/>
        </p:nvSpPr>
        <p:spPr>
          <a:xfrm>
            <a:off x="3119738" y="4655650"/>
            <a:ext cx="668438" cy="2421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-15381" y="958775"/>
            <a:ext cx="6679277" cy="6616988"/>
            <a:chOff x="-15381" y="958775"/>
            <a:chExt cx="6679277" cy="6616988"/>
          </a:xfrm>
        </p:grpSpPr>
        <p:sp>
          <p:nvSpPr>
            <p:cNvPr id="5" name="TextBox 4"/>
            <p:cNvSpPr txBox="1"/>
            <p:nvPr/>
          </p:nvSpPr>
          <p:spPr>
            <a:xfrm>
              <a:off x="66245" y="4015536"/>
              <a:ext cx="1198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Connected</a:t>
              </a:r>
            </a:p>
            <a:p>
              <a:pPr algn="ctr"/>
              <a:r>
                <a:rPr lang="en-US" dirty="0"/>
                <a:t>Active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93555" y="1598392"/>
              <a:ext cx="6343031" cy="369332"/>
              <a:chOff x="193555" y="1598392"/>
              <a:chExt cx="6343031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93555" y="1598392"/>
                <a:ext cx="94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Standby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92545" y="1598392"/>
                <a:ext cx="94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Standby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465235" y="4105835"/>
              <a:ext cx="1198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Connected</a:t>
              </a:r>
            </a:p>
            <a:p>
              <a:pPr algn="ctr"/>
              <a:r>
                <a:rPr lang="en-US" dirty="0"/>
                <a:t>Active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5381" y="958775"/>
              <a:ext cx="1361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WICED Slave</a:t>
              </a:r>
            </a:p>
            <a:p>
              <a:pPr algn="ctr"/>
              <a:r>
                <a:rPr lang="en-US" u="sng" dirty="0"/>
                <a:t>State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9642" y="958775"/>
              <a:ext cx="849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Master</a:t>
              </a:r>
            </a:p>
            <a:p>
              <a:pPr algn="ctr"/>
              <a:r>
                <a:rPr lang="en-US" u="sng" dirty="0"/>
                <a:t>State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507788" y="5221345"/>
              <a:ext cx="3717076" cy="612554"/>
              <a:chOff x="1570462" y="5830945"/>
              <a:chExt cx="3717076" cy="61255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49542" y="5830945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Bonding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70462" y="6187408"/>
                <a:ext cx="3717076" cy="256091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>
                <a:noAutofit/>
              </a:bodyPr>
              <a:lstStyle/>
              <a:p>
                <a:pPr algn="ctr"/>
                <a:r>
                  <a:rPr lang="en-US" sz="800" dirty="0"/>
                  <a:t>Both side save Link Key, BD </a:t>
                </a:r>
                <a:r>
                  <a:rPr lang="en-US" sz="800" dirty="0" err="1"/>
                  <a:t>Addr</a:t>
                </a:r>
                <a:r>
                  <a:rPr lang="en-US" sz="800" dirty="0"/>
                  <a:t> Tuple to Non Volatile Storage (no data exchange)</a:t>
                </a:r>
              </a:p>
            </p:txBody>
          </p:sp>
        </p:grpSp>
        <p:cxnSp>
          <p:nvCxnSpPr>
            <p:cNvPr id="47" name="Straight Arrow Connector 46"/>
            <p:cNvCxnSpPr>
              <a:stCxn id="6" idx="2"/>
              <a:endCxn id="7" idx="0"/>
            </p:cNvCxnSpPr>
            <p:nvPr/>
          </p:nvCxnSpPr>
          <p:spPr>
            <a:xfrm flipH="1">
              <a:off x="6064565" y="1967724"/>
              <a:ext cx="1" cy="43262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" idx="2"/>
              <a:endCxn id="8" idx="0"/>
            </p:cNvCxnSpPr>
            <p:nvPr/>
          </p:nvCxnSpPr>
          <p:spPr>
            <a:xfrm>
              <a:off x="6064565" y="2769676"/>
              <a:ext cx="0" cy="60077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2"/>
              <a:endCxn id="9" idx="0"/>
            </p:cNvCxnSpPr>
            <p:nvPr/>
          </p:nvCxnSpPr>
          <p:spPr>
            <a:xfrm>
              <a:off x="6064565" y="3739784"/>
              <a:ext cx="1" cy="36605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" idx="2"/>
              <a:endCxn id="3" idx="0"/>
            </p:cNvCxnSpPr>
            <p:nvPr/>
          </p:nvCxnSpPr>
          <p:spPr>
            <a:xfrm>
              <a:off x="665576" y="1967724"/>
              <a:ext cx="1" cy="43262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" idx="2"/>
              <a:endCxn id="4" idx="0"/>
            </p:cNvCxnSpPr>
            <p:nvPr/>
          </p:nvCxnSpPr>
          <p:spPr>
            <a:xfrm>
              <a:off x="665577" y="2769676"/>
              <a:ext cx="1" cy="60077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" idx="2"/>
              <a:endCxn id="5" idx="0"/>
            </p:cNvCxnSpPr>
            <p:nvPr/>
          </p:nvCxnSpPr>
          <p:spPr>
            <a:xfrm flipH="1">
              <a:off x="665576" y="3739784"/>
              <a:ext cx="2" cy="27575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-952" y="1838402"/>
              <a:ext cx="6488517" cy="1023244"/>
              <a:chOff x="-952" y="1838402"/>
              <a:chExt cx="6488517" cy="102324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-952" y="2308375"/>
                <a:ext cx="6488517" cy="553271"/>
                <a:chOff x="-952" y="2308375"/>
                <a:chExt cx="6488517" cy="553271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-952" y="2400344"/>
                  <a:ext cx="13330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Inquiry Scan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641564" y="2400344"/>
                  <a:ext cx="846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Inquiry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274756" y="2308375"/>
                  <a:ext cx="4074484" cy="553271"/>
                  <a:chOff x="1274756" y="2344451"/>
                  <a:chExt cx="4074484" cy="553271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274756" y="264163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dirty="0"/>
                        <a:t>Extended Inquiry Response Packet </a:t>
                      </a:r>
                      <a:r>
                        <a:rPr lang="mr-IN" sz="800" dirty="0"/>
                        <a:t>–</a:t>
                      </a:r>
                      <a:r>
                        <a:rPr lang="en-US" sz="800" dirty="0"/>
                        <a:t> BD ADDR, Name, Services</a:t>
                      </a:r>
                    </a:p>
                  </p:txBody>
                </p: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274756" y="234445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/>
                        <a:t>Broadcast Inquiry</a:t>
                      </a:r>
                      <a:endParaRPr lang="en-US" sz="800" dirty="0"/>
                    </a:p>
                  </p:txBody>
                </p:sp>
              </p:grpSp>
            </p:grpSp>
          </p:grpSp>
          <p:sp>
            <p:nvSpPr>
              <p:cNvPr id="72" name="TextBox 71"/>
              <p:cNvSpPr txBox="1"/>
              <p:nvPr/>
            </p:nvSpPr>
            <p:spPr>
              <a:xfrm>
                <a:off x="2906825" y="1838402"/>
                <a:ext cx="853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Inquire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6257" y="2866241"/>
              <a:ext cx="6517628" cy="965513"/>
              <a:chOff x="106257" y="2866241"/>
              <a:chExt cx="6517628" cy="96551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6257" y="3370452"/>
                <a:ext cx="11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Page Scan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05244" y="3370452"/>
                <a:ext cx="11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Page Scan</a:t>
                </a: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282375" y="2866241"/>
                <a:ext cx="4074484" cy="965513"/>
                <a:chOff x="1282375" y="2866241"/>
                <a:chExt cx="4074484" cy="96551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282375" y="3278483"/>
                  <a:ext cx="4074484" cy="553271"/>
                  <a:chOff x="1274756" y="2344451"/>
                  <a:chExt cx="4074484" cy="553271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1274756" y="264163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dirty="0"/>
                        <a:t>Link Manager Connection Accept</a:t>
                      </a:r>
                    </a:p>
                  </p:txBody>
                </p: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274756" y="234445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dirty="0"/>
                        <a:t>Link Manager Connection Request</a:t>
                      </a:r>
                    </a:p>
                  </p:txBody>
                </p:sp>
              </p:grpSp>
            </p:grpSp>
            <p:sp>
              <p:nvSpPr>
                <p:cNvPr id="73" name="TextBox 72"/>
                <p:cNvSpPr txBox="1"/>
                <p:nvPr/>
              </p:nvSpPr>
              <p:spPr>
                <a:xfrm>
                  <a:off x="2918738" y="2866241"/>
                  <a:ext cx="801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Paging</a:t>
                  </a: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1329084" y="6358369"/>
              <a:ext cx="4074484" cy="636772"/>
              <a:chOff x="1308312" y="5450871"/>
              <a:chExt cx="4074484" cy="63677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680952" y="5450871"/>
                <a:ext cx="1329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Encrypt Link</a:t>
                </a: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/>
                    <a:t>Request &amp; Accept encrypted Link using Link Key</a:t>
                  </a:r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29084" y="5777748"/>
              <a:ext cx="4074484" cy="636772"/>
              <a:chOff x="1308312" y="5450871"/>
              <a:chExt cx="4074484" cy="6367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437421" y="5450871"/>
                <a:ext cx="181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Service Discovery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/>
                    <a:t>Exchange SDP Database</a:t>
                  </a:r>
                </a:p>
              </p:txBody>
            </p:sp>
          </p:grpSp>
        </p:grpSp>
        <p:grpSp>
          <p:nvGrpSpPr>
            <p:cNvPr id="99" name="Group 98"/>
            <p:cNvGrpSpPr/>
            <p:nvPr/>
          </p:nvGrpSpPr>
          <p:grpSpPr>
            <a:xfrm>
              <a:off x="1325274" y="4330731"/>
              <a:ext cx="4082104" cy="1025392"/>
              <a:chOff x="1323552" y="4749831"/>
              <a:chExt cx="4082104" cy="102539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947893" y="4749831"/>
                <a:ext cx="825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Pairing</a:t>
                </a: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1323552" y="5130512"/>
                <a:ext cx="4082104" cy="454211"/>
                <a:chOff x="1323552" y="5130512"/>
                <a:chExt cx="4082104" cy="454211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323552" y="5130512"/>
                  <a:ext cx="4074484" cy="256091"/>
                  <a:chOff x="1251896" y="2641631"/>
                  <a:chExt cx="4074484" cy="256091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1251896" y="2769676"/>
                    <a:ext cx="4074484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502624" y="2641631"/>
                    <a:ext cx="3717076" cy="256091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0" rIns="45720" bIns="0" rtlCol="0">
                    <a:noAutofit/>
                  </a:bodyPr>
                  <a:lstStyle/>
                  <a:p>
                    <a:pPr algn="ctr"/>
                    <a:r>
                      <a:rPr lang="en-US" sz="800" dirty="0"/>
                      <a:t>Exchange IO Capabilities with Pairing Request and Pairing Response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331172" y="5328632"/>
                  <a:ext cx="4074484" cy="256091"/>
                  <a:chOff x="1251896" y="2641631"/>
                  <a:chExt cx="4074484" cy="256091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1251896" y="2769676"/>
                    <a:ext cx="4074484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502624" y="2641631"/>
                    <a:ext cx="3717076" cy="256091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0" rIns="45720" bIns="0" rtlCol="0">
                    <a:noAutofit/>
                  </a:bodyPr>
                  <a:lstStyle/>
                  <a:p>
                    <a:pPr algn="ctr"/>
                    <a:r>
                      <a:rPr lang="en-US" sz="800" dirty="0"/>
                      <a:t>Both sides create &amp; exchange random numbers encrypted with Pin + BDADDR+ </a:t>
                    </a:r>
                  </a:p>
                </p:txBody>
              </p: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574280" y="5519132"/>
                <a:ext cx="3717076" cy="256091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>
                <a:noAutofit/>
              </a:bodyPr>
              <a:lstStyle/>
              <a:p>
                <a:pPr algn="ctr"/>
                <a:r>
                  <a:rPr lang="en-US" sz="800" dirty="0"/>
                  <a:t>Link Keys are created using exchanged data (no data exchange)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296238" y="6938991"/>
              <a:ext cx="4074484" cy="636772"/>
              <a:chOff x="1308312" y="5450871"/>
              <a:chExt cx="4074484" cy="636772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568198" y="5450871"/>
                <a:ext cx="15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Exchange Data</a:t>
                </a: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/>
                    <a:t>SPP </a:t>
                  </a:r>
                  <a:r>
                    <a:rPr lang="en-US" sz="800" dirty="0">
                      <a:sym typeface="Wingdings"/>
                    </a:rPr>
                    <a:t>  RFCOMM</a:t>
                  </a:r>
                  <a:endParaRPr lang="en-US" sz="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52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4A11D9-8973-4B16-AE45-6B045753A046}"/>
              </a:ext>
            </a:extLst>
          </p:cNvPr>
          <p:cNvGrpSpPr/>
          <p:nvPr/>
        </p:nvGrpSpPr>
        <p:grpSpPr>
          <a:xfrm>
            <a:off x="260387" y="2820866"/>
            <a:ext cx="6337227" cy="3502268"/>
            <a:chOff x="0" y="0"/>
            <a:chExt cx="12492027" cy="690372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B3A4A52-1251-489D-AB11-4C7FA504B88C}"/>
                </a:ext>
              </a:extLst>
            </p:cNvPr>
            <p:cNvCxnSpPr>
              <a:cxnSpLocks/>
            </p:cNvCxnSpPr>
            <p:nvPr/>
          </p:nvCxnSpPr>
          <p:spPr>
            <a:xfrm>
              <a:off x="1724863" y="1665027"/>
              <a:ext cx="0" cy="128317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C81992F-B3D8-4FDF-A450-7CD05CBE294C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36" y="940484"/>
              <a:ext cx="0" cy="19567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F186C85-DA78-463B-8C69-8E15829D0E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47" y="3480179"/>
              <a:ext cx="0" cy="2148653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DC7CEF-3F64-40CE-826A-ADF54345A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3121" y="2760280"/>
              <a:ext cx="5897" cy="914441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EE70462-2985-40A1-8D6E-B81E2EDA33CC}"/>
                </a:ext>
              </a:extLst>
            </p:cNvPr>
            <p:cNvCxnSpPr>
              <a:cxnSpLocks/>
            </p:cNvCxnSpPr>
            <p:nvPr/>
          </p:nvCxnSpPr>
          <p:spPr>
            <a:xfrm>
              <a:off x="6999267" y="4897005"/>
              <a:ext cx="0" cy="130314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9834E44-CDA2-4053-A5A9-56437BA2A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5249" y="4989021"/>
              <a:ext cx="0" cy="10231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3EEDD3B-73D6-4968-80BC-03B0E38AA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4790" y="3480179"/>
              <a:ext cx="17567" cy="150884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936F8F-E678-4308-84B9-2A316B1E579A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54" y="2171350"/>
              <a:ext cx="0" cy="8438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CC8196-A03E-4C41-BB0A-1315B3FFD3A8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8" y="2847570"/>
              <a:ext cx="0" cy="336474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332405-90BF-4520-A306-2C9B012FD45F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0" y="940484"/>
              <a:ext cx="0" cy="460050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9148A74-33CF-42D8-9545-D1752EA08EE1}"/>
                </a:ext>
              </a:extLst>
            </p:cNvPr>
            <p:cNvCxnSpPr>
              <a:cxnSpLocks/>
            </p:cNvCxnSpPr>
            <p:nvPr/>
          </p:nvCxnSpPr>
          <p:spPr>
            <a:xfrm>
              <a:off x="6246011" y="6200153"/>
              <a:ext cx="0" cy="69603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51BCEC-ED3D-4C30-ACE7-21B5CF08F2AF}"/>
                </a:ext>
              </a:extLst>
            </p:cNvPr>
            <p:cNvCxnSpPr>
              <a:cxnSpLocks/>
            </p:cNvCxnSpPr>
            <p:nvPr/>
          </p:nvCxnSpPr>
          <p:spPr>
            <a:xfrm>
              <a:off x="3562572" y="470702"/>
              <a:ext cx="0" cy="55834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3F769E-9A39-4D2B-A140-50F59714330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121" y="867944"/>
              <a:ext cx="0" cy="145768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3023383-1407-4344-A5C8-06FE8CA41955}"/>
                </a:ext>
              </a:extLst>
            </p:cNvPr>
            <p:cNvCxnSpPr>
              <a:cxnSpLocks/>
            </p:cNvCxnSpPr>
            <p:nvPr/>
          </p:nvCxnSpPr>
          <p:spPr>
            <a:xfrm>
              <a:off x="7578132" y="382137"/>
              <a:ext cx="0" cy="251510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FF61708-597C-43A1-B3E1-E6673A3BAEF1}"/>
                </a:ext>
              </a:extLst>
            </p:cNvPr>
            <p:cNvCxnSpPr>
              <a:cxnSpLocks/>
            </p:cNvCxnSpPr>
            <p:nvPr/>
          </p:nvCxnSpPr>
          <p:spPr>
            <a:xfrm>
              <a:off x="9785235" y="417429"/>
              <a:ext cx="0" cy="306275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36824D-3C80-4610-B77E-532DE47D858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637" y="487016"/>
              <a:ext cx="0" cy="172146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E9D512-FA57-4DF2-B003-B522999586B5}"/>
                </a:ext>
              </a:extLst>
            </p:cNvPr>
            <p:cNvSpPr/>
            <p:nvPr/>
          </p:nvSpPr>
          <p:spPr>
            <a:xfrm>
              <a:off x="0" y="5120640"/>
              <a:ext cx="5092677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SCO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2F2202-D3CA-49CC-9BE8-333543385688}"/>
                </a:ext>
              </a:extLst>
            </p:cNvPr>
            <p:cNvSpPr/>
            <p:nvPr/>
          </p:nvSpPr>
          <p:spPr>
            <a:xfrm>
              <a:off x="5206183" y="5120640"/>
              <a:ext cx="3586168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ACL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7E9A6-332F-48F2-AD54-D2D4E8A9727E}"/>
                </a:ext>
              </a:extLst>
            </p:cNvPr>
            <p:cNvSpPr/>
            <p:nvPr/>
          </p:nvSpPr>
          <p:spPr>
            <a:xfrm>
              <a:off x="0" y="5760720"/>
              <a:ext cx="12417552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Baseband/Link controller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658DF0-0E3E-4781-A34E-D2A6C306F8F8}"/>
                </a:ext>
              </a:extLst>
            </p:cNvPr>
            <p:cNvSpPr/>
            <p:nvPr/>
          </p:nvSpPr>
          <p:spPr>
            <a:xfrm>
              <a:off x="1" y="6400800"/>
              <a:ext cx="12417552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Radio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80B4D-D816-4F72-83B1-0F6E8D7A6A41}"/>
                </a:ext>
              </a:extLst>
            </p:cNvPr>
            <p:cNvSpPr/>
            <p:nvPr/>
          </p:nvSpPr>
          <p:spPr>
            <a:xfrm>
              <a:off x="3" y="640080"/>
              <a:ext cx="7125138" cy="502920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Hands-Free Profile (HFP)/Headset Profile (HSP)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C0139D-BDCC-4180-8FDA-23A71C8812E2}"/>
                </a:ext>
              </a:extLst>
            </p:cNvPr>
            <p:cNvSpPr/>
            <p:nvPr/>
          </p:nvSpPr>
          <p:spPr>
            <a:xfrm>
              <a:off x="0" y="3840480"/>
              <a:ext cx="12417552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Host Controller Interface (HCI)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EBB0A9-65CA-437D-A061-B2BE9693B65F}"/>
                </a:ext>
              </a:extLst>
            </p:cNvPr>
            <p:cNvSpPr/>
            <p:nvPr/>
          </p:nvSpPr>
          <p:spPr>
            <a:xfrm>
              <a:off x="5206184" y="4480560"/>
              <a:ext cx="7285843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Link Manager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E98B04-0A7B-4691-98A2-5853CA661777}"/>
                </a:ext>
              </a:extLst>
            </p:cNvPr>
            <p:cNvSpPr/>
            <p:nvPr/>
          </p:nvSpPr>
          <p:spPr>
            <a:xfrm>
              <a:off x="9022065" y="5120640"/>
              <a:ext cx="3469960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Link Manager Protocol (LMP)</a:t>
              </a: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BAAC22-BD25-4457-83E3-35212239CCB2}"/>
                </a:ext>
              </a:extLst>
            </p:cNvPr>
            <p:cNvSpPr/>
            <p:nvPr/>
          </p:nvSpPr>
          <p:spPr>
            <a:xfrm>
              <a:off x="0" y="0"/>
              <a:ext cx="12417552" cy="502920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Applications and Profiles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711DF4-0204-481C-AAFC-4896961D1390}"/>
                </a:ext>
              </a:extLst>
            </p:cNvPr>
            <p:cNvSpPr/>
            <p:nvPr/>
          </p:nvSpPr>
          <p:spPr>
            <a:xfrm>
              <a:off x="5339474" y="2560320"/>
              <a:ext cx="1527295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SDP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10DCF5-AD56-4390-A477-EA666C50A046}"/>
                </a:ext>
              </a:extLst>
            </p:cNvPr>
            <p:cNvSpPr/>
            <p:nvPr/>
          </p:nvSpPr>
          <p:spPr>
            <a:xfrm>
              <a:off x="3289302" y="3200400"/>
              <a:ext cx="9202723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L2CAP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C73C3B-94DD-456B-BE17-278DA71A5197}"/>
                </a:ext>
              </a:extLst>
            </p:cNvPr>
            <p:cNvSpPr/>
            <p:nvPr/>
          </p:nvSpPr>
          <p:spPr>
            <a:xfrm>
              <a:off x="10855249" y="1920240"/>
              <a:ext cx="1636776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OBEX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641A3E-E47C-4E3A-91C4-4D2C3071B668}"/>
                </a:ext>
              </a:extLst>
            </p:cNvPr>
            <p:cNvSpPr/>
            <p:nvPr/>
          </p:nvSpPr>
          <p:spPr>
            <a:xfrm>
              <a:off x="7076781" y="2560320"/>
              <a:ext cx="5415244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RFCOMM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AC63132-F0D2-45B0-9879-4072AC14ED95}"/>
                </a:ext>
              </a:extLst>
            </p:cNvPr>
            <p:cNvSpPr/>
            <p:nvPr/>
          </p:nvSpPr>
          <p:spPr>
            <a:xfrm>
              <a:off x="8908558" y="1920240"/>
              <a:ext cx="1636776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HID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83580F-2D27-4507-8AD1-7360E7BA0B26}"/>
                </a:ext>
              </a:extLst>
            </p:cNvPr>
            <p:cNvSpPr/>
            <p:nvPr/>
          </p:nvSpPr>
          <p:spPr>
            <a:xfrm>
              <a:off x="5472754" y="1920240"/>
              <a:ext cx="3125889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SPP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E09BD26-897A-4AFA-B51B-AFD401B7C927}"/>
                </a:ext>
              </a:extLst>
            </p:cNvPr>
            <p:cNvSpPr/>
            <p:nvPr/>
          </p:nvSpPr>
          <p:spPr>
            <a:xfrm>
              <a:off x="818874" y="2560320"/>
              <a:ext cx="4292002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Generic Access Profile (GAP)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18554A2-F00D-4C47-A12C-BF6F9376D51B}"/>
                </a:ext>
              </a:extLst>
            </p:cNvPr>
            <p:cNvSpPr/>
            <p:nvPr/>
          </p:nvSpPr>
          <p:spPr>
            <a:xfrm>
              <a:off x="2583509" y="1920240"/>
              <a:ext cx="1427339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AVRCP</a:t>
              </a: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09ADEEC-05DC-4F5A-96A7-B3A3C4FC66D4}"/>
                </a:ext>
              </a:extLst>
            </p:cNvPr>
            <p:cNvSpPr/>
            <p:nvPr/>
          </p:nvSpPr>
          <p:spPr>
            <a:xfrm>
              <a:off x="835260" y="1920240"/>
              <a:ext cx="1427344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GAVDP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9AEDFE0-EC38-455E-8574-2399D4F8BD8A}"/>
                </a:ext>
              </a:extLst>
            </p:cNvPr>
            <p:cNvSpPr/>
            <p:nvPr/>
          </p:nvSpPr>
          <p:spPr>
            <a:xfrm>
              <a:off x="835260" y="1280160"/>
              <a:ext cx="1325320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A2DP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D38EE5-EEED-439D-AF90-2D7070294469}"/>
              </a:ext>
            </a:extLst>
          </p:cNvPr>
          <p:cNvGrpSpPr/>
          <p:nvPr/>
        </p:nvGrpSpPr>
        <p:grpSpPr>
          <a:xfrm>
            <a:off x="260387" y="2820866"/>
            <a:ext cx="6337227" cy="3502268"/>
            <a:chOff x="260387" y="2820866"/>
            <a:chExt cx="6337227" cy="35022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55C41F-D8B6-49BF-936E-6AC58DD7F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847" y="4166128"/>
              <a:ext cx="2992" cy="46389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DC7CEF-3F64-40CE-826A-ADF54345A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511" y="4221160"/>
              <a:ext cx="2992" cy="46389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EE70462-2985-40A1-8D6E-B81E2EDA33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127" y="5305124"/>
              <a:ext cx="0" cy="66108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9834E44-CDA2-4053-A5A9-56437BA2AC99}"/>
                </a:ext>
              </a:extLst>
            </p:cNvPr>
            <p:cNvCxnSpPr>
              <a:cxnSpLocks/>
            </p:cNvCxnSpPr>
            <p:nvPr/>
          </p:nvCxnSpPr>
          <p:spPr>
            <a:xfrm>
              <a:off x="5767274" y="5351804"/>
              <a:ext cx="0" cy="51905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3EEDD3B-73D6-4968-80BC-03B0E38AA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853" y="4586366"/>
              <a:ext cx="8912" cy="76543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9148A74-33CF-42D8-9545-D1752EA08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5966213"/>
              <a:ext cx="0" cy="35310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3023383-1407-4344-A5C8-06FE8CA41955}"/>
                </a:ext>
              </a:extLst>
            </p:cNvPr>
            <p:cNvCxnSpPr>
              <a:cxnSpLocks/>
            </p:cNvCxnSpPr>
            <p:nvPr/>
          </p:nvCxnSpPr>
          <p:spPr>
            <a:xfrm>
              <a:off x="4104787" y="3014725"/>
              <a:ext cx="0" cy="127591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2F2202-D3CA-49CC-9BE8-333543385688}"/>
                </a:ext>
              </a:extLst>
            </p:cNvPr>
            <p:cNvSpPr/>
            <p:nvPr/>
          </p:nvSpPr>
          <p:spPr>
            <a:xfrm>
              <a:off x="2901493" y="5418575"/>
              <a:ext cx="1819269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ACL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7E9A6-332F-48F2-AD54-D2D4E8A9727E}"/>
                </a:ext>
              </a:extLst>
            </p:cNvPr>
            <p:cNvSpPr/>
            <p:nvPr/>
          </p:nvSpPr>
          <p:spPr>
            <a:xfrm>
              <a:off x="260387" y="5743288"/>
              <a:ext cx="6299446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Baseband/Link controller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658DF0-0E3E-4781-A34E-D2A6C306F8F8}"/>
                </a:ext>
              </a:extLst>
            </p:cNvPr>
            <p:cNvSpPr/>
            <p:nvPr/>
          </p:nvSpPr>
          <p:spPr>
            <a:xfrm>
              <a:off x="260388" y="6068002"/>
              <a:ext cx="6299446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Radio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C0139D-BDCC-4180-8FDA-23A71C8812E2}"/>
                </a:ext>
              </a:extLst>
            </p:cNvPr>
            <p:cNvSpPr/>
            <p:nvPr/>
          </p:nvSpPr>
          <p:spPr>
            <a:xfrm>
              <a:off x="260387" y="4769148"/>
              <a:ext cx="6299446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Host Controller Interface (HCI)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EBB0A9-65CA-437D-A061-B2BE9693B65F}"/>
                </a:ext>
              </a:extLst>
            </p:cNvPr>
            <p:cNvSpPr/>
            <p:nvPr/>
          </p:nvSpPr>
          <p:spPr>
            <a:xfrm>
              <a:off x="2901493" y="5093861"/>
              <a:ext cx="3696121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Link Manager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E98B04-0A7B-4691-98A2-5853CA661777}"/>
                </a:ext>
              </a:extLst>
            </p:cNvPr>
            <p:cNvSpPr/>
            <p:nvPr/>
          </p:nvSpPr>
          <p:spPr>
            <a:xfrm>
              <a:off x="4837296" y="5418575"/>
              <a:ext cx="1760317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Link Manager Protocol (LMP)</a:t>
              </a: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BAAC22-BD25-4457-83E3-35212239CCB2}"/>
                </a:ext>
              </a:extLst>
            </p:cNvPr>
            <p:cNvSpPr/>
            <p:nvPr/>
          </p:nvSpPr>
          <p:spPr>
            <a:xfrm>
              <a:off x="260387" y="2820866"/>
              <a:ext cx="6299446" cy="255132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Applications and Profiles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711DF4-0204-481C-AAFC-4896961D1390}"/>
                </a:ext>
              </a:extLst>
            </p:cNvPr>
            <p:cNvSpPr/>
            <p:nvPr/>
          </p:nvSpPr>
          <p:spPr>
            <a:xfrm>
              <a:off x="2969111" y="4119720"/>
              <a:ext cx="774799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SDP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10DCF5-AD56-4390-A477-EA666C50A046}"/>
                </a:ext>
              </a:extLst>
            </p:cNvPr>
            <p:cNvSpPr/>
            <p:nvPr/>
          </p:nvSpPr>
          <p:spPr>
            <a:xfrm>
              <a:off x="1929056" y="4444434"/>
              <a:ext cx="4668557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L2CAP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641A3E-E47C-4E3A-91C4-4D2C3071B668}"/>
                </a:ext>
              </a:extLst>
            </p:cNvPr>
            <p:cNvSpPr/>
            <p:nvPr/>
          </p:nvSpPr>
          <p:spPr>
            <a:xfrm>
              <a:off x="3850450" y="4119720"/>
              <a:ext cx="2747163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RFCOMM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83580F-2D27-4507-8AD1-7360E7BA0B26}"/>
                </a:ext>
              </a:extLst>
            </p:cNvPr>
            <p:cNvSpPr/>
            <p:nvPr/>
          </p:nvSpPr>
          <p:spPr>
            <a:xfrm>
              <a:off x="3036725" y="3795007"/>
              <a:ext cx="1585769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SPP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61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10266</TotalTime>
  <Words>484</Words>
  <Application>Microsoft Office PowerPoint</Application>
  <PresentationFormat>Letter Paper (8.5x11 in)</PresentationFormat>
  <Paragraphs>174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50</cp:revision>
  <dcterms:created xsi:type="dcterms:W3CDTF">2018-05-13T12:04:53Z</dcterms:created>
  <dcterms:modified xsi:type="dcterms:W3CDTF">2018-06-11T21:16:37Z</dcterms:modified>
</cp:coreProperties>
</file>